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7" r:id="rId5"/>
    <p:sldId id="4277" r:id="rId6"/>
    <p:sldId id="4510" r:id="rId7"/>
    <p:sldId id="4512" r:id="rId8"/>
    <p:sldId id="4224" r:id="rId9"/>
    <p:sldId id="4513" r:id="rId10"/>
    <p:sldId id="4514" r:id="rId11"/>
    <p:sldId id="4283" r:id="rId12"/>
    <p:sldId id="4515" r:id="rId13"/>
    <p:sldId id="4534" r:id="rId14"/>
    <p:sldId id="4535" r:id="rId15"/>
    <p:sldId id="4537" r:id="rId16"/>
    <p:sldId id="453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el Iqbal" userId="0d3e8424-7e1c-40fb-96d3-5ec11a62c8e3" providerId="ADAL" clId="{0CE0F2D6-D870-485B-91E2-F7E07BD3DBBD}"/>
    <pc:docChg chg="undo custSel addSld delSld modSld sldOrd">
      <pc:chgData name="Adeel Iqbal" userId="0d3e8424-7e1c-40fb-96d3-5ec11a62c8e3" providerId="ADAL" clId="{0CE0F2D6-D870-485B-91E2-F7E07BD3DBBD}" dt="2024-04-29T15:21:49.915" v="1539" actId="207"/>
      <pc:docMkLst>
        <pc:docMk/>
      </pc:docMkLst>
      <pc:sldChg chg="addSp delSp modSp ord">
        <pc:chgData name="Adeel Iqbal" userId="0d3e8424-7e1c-40fb-96d3-5ec11a62c8e3" providerId="ADAL" clId="{0CE0F2D6-D870-485B-91E2-F7E07BD3DBBD}" dt="2024-04-29T13:45:06.599" v="1301" actId="1076"/>
        <pc:sldMkLst>
          <pc:docMk/>
          <pc:sldMk cId="943871132" sldId="4224"/>
        </pc:sldMkLst>
        <pc:spChg chg="mod">
          <ac:chgData name="Adeel Iqbal" userId="0d3e8424-7e1c-40fb-96d3-5ec11a62c8e3" providerId="ADAL" clId="{0CE0F2D6-D870-485B-91E2-F7E07BD3DBBD}" dt="2024-04-29T13:44:36.734" v="1300" actId="20577"/>
          <ac:spMkLst>
            <pc:docMk/>
            <pc:sldMk cId="943871132" sldId="4224"/>
            <ac:spMk id="21" creationId="{0BA16F93-6136-0874-69A8-3BE953BD7282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25" creationId="{D8967C55-8E74-F1C0-914E-9929CC57F716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47" creationId="{1DEEF3B1-69D8-C42D-73E5-B44C54A0195F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53" creationId="{0FA8DB89-A4CC-96A9-F137-A1AE59675A46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59" creationId="{659E1952-C8DE-5F4A-9155-C9A8B721C863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60" creationId="{CC791635-0B22-AA34-AD8D-DE14DC207DBA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61" creationId="{FE28BCCA-B0F8-02D5-90B8-64E939098E97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76" creationId="{AB282A8B-89BC-5A83-CFDB-2786C5E192B3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78" creationId="{0D91EB64-68ED-9591-47F6-DB0A42BD393F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82" creationId="{80ABDBBD-DA4F-D1B7-A77B-C8A8EB285B3B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111" creationId="{D975E031-D108-EF39-37EC-8B629CAD75F2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114" creationId="{AE8F9577-6622-92DF-CEE4-2F122479CB87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115" creationId="{08FBB270-2619-E36A-F1BA-2ABB8FA7251B}"/>
          </ac:spMkLst>
        </pc:spChg>
        <pc:spChg chg="mod">
          <ac:chgData name="Adeel Iqbal" userId="0d3e8424-7e1c-40fb-96d3-5ec11a62c8e3" providerId="ADAL" clId="{0CE0F2D6-D870-485B-91E2-F7E07BD3DBBD}" dt="2024-04-29T13:45:06.599" v="1301" actId="1076"/>
          <ac:spMkLst>
            <pc:docMk/>
            <pc:sldMk cId="943871132" sldId="4224"/>
            <ac:spMk id="116" creationId="{6491AD53-F907-A842-55A3-ECA8328AAFE0}"/>
          </ac:spMkLst>
        </pc:spChg>
        <pc:grpChg chg="mod">
          <ac:chgData name="Adeel Iqbal" userId="0d3e8424-7e1c-40fb-96d3-5ec11a62c8e3" providerId="ADAL" clId="{0CE0F2D6-D870-485B-91E2-F7E07BD3DBBD}" dt="2024-04-29T13:45:06.599" v="1301" actId="1076"/>
          <ac:grpSpMkLst>
            <pc:docMk/>
            <pc:sldMk cId="943871132" sldId="4224"/>
            <ac:grpSpMk id="3" creationId="{EDCC7E54-B1D1-5F20-D941-19CAD2CF4B15}"/>
          </ac:grpSpMkLst>
        </pc:grpChg>
        <pc:picChg chg="del">
          <ac:chgData name="Adeel Iqbal" userId="0d3e8424-7e1c-40fb-96d3-5ec11a62c8e3" providerId="ADAL" clId="{0CE0F2D6-D870-485B-91E2-F7E07BD3DBBD}" dt="2024-04-26T06:54:07.273" v="84" actId="478"/>
          <ac:picMkLst>
            <pc:docMk/>
            <pc:sldMk cId="943871132" sldId="4224"/>
            <ac:picMk id="2" creationId="{B033512D-9209-E588-D13F-6B8BFAC7EC08}"/>
          </ac:picMkLst>
        </pc:picChg>
        <pc:picChg chg="add 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2" creationId="{B49F47AA-98E9-49FB-91EA-33DB8EF9467F}"/>
          </ac:picMkLst>
        </pc:picChg>
        <pc:picChg chg="add del mod">
          <ac:chgData name="Adeel Iqbal" userId="0d3e8424-7e1c-40fb-96d3-5ec11a62c8e3" providerId="ADAL" clId="{0CE0F2D6-D870-485B-91E2-F7E07BD3DBBD}" dt="2024-04-26T06:57:55.885" v="90" actId="478"/>
          <ac:picMkLst>
            <pc:docMk/>
            <pc:sldMk cId="943871132" sldId="4224"/>
            <ac:picMk id="9" creationId="{3F948503-A600-48AF-97A6-5F9F945C4056}"/>
          </ac:picMkLst>
        </pc:picChg>
        <pc:picChg chg="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23" creationId="{AB186F77-9827-876D-EA63-BC88700FAD9A}"/>
          </ac:picMkLst>
        </pc:picChg>
        <pc:picChg chg="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48" creationId="{946478E4-5948-A892-0FAB-EB9450A588F9}"/>
          </ac:picMkLst>
        </pc:picChg>
        <pc:picChg chg="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50" creationId="{685ACCD4-FEB5-3344-6DD8-D84FB6768B0B}"/>
          </ac:picMkLst>
        </pc:picChg>
        <pc:picChg chg="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55" creationId="{2F1F79F0-CC87-122A-68CD-29466DD87D80}"/>
          </ac:picMkLst>
        </pc:picChg>
        <pc:picChg chg="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63" creationId="{FAA2BB60-10BE-CF4C-BEDE-DD22F3AE71C7}"/>
          </ac:picMkLst>
        </pc:picChg>
        <pc:picChg chg="del">
          <ac:chgData name="Adeel Iqbal" userId="0d3e8424-7e1c-40fb-96d3-5ec11a62c8e3" providerId="ADAL" clId="{0CE0F2D6-D870-485B-91E2-F7E07BD3DBBD}" dt="2024-04-26T07:03:39.712" v="91" actId="478"/>
          <ac:picMkLst>
            <pc:docMk/>
            <pc:sldMk cId="943871132" sldId="4224"/>
            <ac:picMk id="64" creationId="{B0C7B697-89BF-4C69-B8A8-50638B3A505F}"/>
          </ac:picMkLst>
        </pc:picChg>
        <pc:picChg chg="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65" creationId="{A0EA1C7D-1DF9-5008-4A50-9DA43B3D33EE}"/>
          </ac:picMkLst>
        </pc:picChg>
        <pc:picChg chg="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71" creationId="{F4909512-47B2-4B75-B32D-8A3DBB1E0634}"/>
          </ac:picMkLst>
        </pc:picChg>
        <pc:picChg chg="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75" creationId="{BA590155-882D-BBCD-D202-F67B578D2582}"/>
          </ac:picMkLst>
        </pc:picChg>
        <pc:picChg chg="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80" creationId="{B9655FFF-EC83-B073-2AB8-43ECDA485CAD}"/>
          </ac:picMkLst>
        </pc:picChg>
        <pc:picChg chg="add del 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85" creationId="{24FF862D-999D-F04C-9A4E-5B4D0D1E75B0}"/>
          </ac:picMkLst>
        </pc:picChg>
        <pc:picChg chg="add del mo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86" creationId="{B7FF4277-C996-5441-D145-9873CFD46EB3}"/>
          </ac:picMkLst>
        </pc:picChg>
        <pc:picChg chg="del">
          <ac:chgData name="Adeel Iqbal" userId="0d3e8424-7e1c-40fb-96d3-5ec11a62c8e3" providerId="ADAL" clId="{0CE0F2D6-D870-485B-91E2-F7E07BD3DBBD}" dt="2024-04-29T13:33:45.079" v="1121" actId="478"/>
          <ac:picMkLst>
            <pc:docMk/>
            <pc:sldMk cId="943871132" sldId="4224"/>
            <ac:picMk id="113" creationId="{A03CD357-1DC7-F8DE-E742-2FEB6FE00679}"/>
          </ac:picMkLst>
        </pc:picChg>
        <pc:picChg chg="mod ord">
          <ac:chgData name="Adeel Iqbal" userId="0d3e8424-7e1c-40fb-96d3-5ec11a62c8e3" providerId="ADAL" clId="{0CE0F2D6-D870-485B-91E2-F7E07BD3DBBD}" dt="2024-04-29T13:45:06.599" v="1301" actId="1076"/>
          <ac:picMkLst>
            <pc:docMk/>
            <pc:sldMk cId="943871132" sldId="4224"/>
            <ac:picMk id="118" creationId="{25995842-1197-0174-8628-04B3B3EF1AC2}"/>
          </ac:picMkLst>
        </pc:pic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22" creationId="{59FD3FD3-A0E6-55E5-9CCE-15A7E488DCDF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52" creationId="{CB625A1D-0809-7E93-AD75-A3155759E252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56" creationId="{7106C271-22B3-F171-D975-7EF7F6E2FA0C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57" creationId="{7696C6D1-80DC-1D7F-032A-894DDDB9656B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58" creationId="{03DB358A-C019-D407-2ADB-A049E0F807A0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62" creationId="{DC3824E1-D15F-45CF-AE4D-8CEFBA0B2533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72" creationId="{CE00F79C-50C8-B313-D06E-00CB2BF9E556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77" creationId="{44A54AE6-4887-E1DD-EAF5-E2ED78B891AB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81" creationId="{5604CBDD-1B61-0106-6361-C6B0C94BBA02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108" creationId="{A76C0F7F-1597-962F-41E3-D53DAFB3B219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109" creationId="{5F4F527E-B813-9707-EA02-3CB31F68D4BF}"/>
          </ac:cxnSpMkLst>
        </pc:cxnChg>
        <pc:cxnChg chg="mod">
          <ac:chgData name="Adeel Iqbal" userId="0d3e8424-7e1c-40fb-96d3-5ec11a62c8e3" providerId="ADAL" clId="{0CE0F2D6-D870-485B-91E2-F7E07BD3DBBD}" dt="2024-04-29T13:45:06.599" v="1301" actId="1076"/>
          <ac:cxnSpMkLst>
            <pc:docMk/>
            <pc:sldMk cId="943871132" sldId="4224"/>
            <ac:cxnSpMk id="110" creationId="{7E282765-8C7D-C49C-092F-CDAAFC7A79A8}"/>
          </ac:cxnSpMkLst>
        </pc:cxnChg>
      </pc:sldChg>
      <pc:sldChg chg="modSp">
        <pc:chgData name="Adeel Iqbal" userId="0d3e8424-7e1c-40fb-96d3-5ec11a62c8e3" providerId="ADAL" clId="{0CE0F2D6-D870-485B-91E2-F7E07BD3DBBD}" dt="2024-04-29T13:45:53.211" v="1316" actId="20577"/>
        <pc:sldMkLst>
          <pc:docMk/>
          <pc:sldMk cId="712493181" sldId="4277"/>
        </pc:sldMkLst>
        <pc:spChg chg="mod">
          <ac:chgData name="Adeel Iqbal" userId="0d3e8424-7e1c-40fb-96d3-5ec11a62c8e3" providerId="ADAL" clId="{0CE0F2D6-D870-485B-91E2-F7E07BD3DBBD}" dt="2024-04-29T13:45:51.283" v="1315" actId="20577"/>
          <ac:spMkLst>
            <pc:docMk/>
            <pc:sldMk cId="712493181" sldId="4277"/>
            <ac:spMk id="11" creationId="{370CD777-EAA3-15AC-20DD-23F40CFB6BAC}"/>
          </ac:spMkLst>
        </pc:spChg>
        <pc:spChg chg="mod">
          <ac:chgData name="Adeel Iqbal" userId="0d3e8424-7e1c-40fb-96d3-5ec11a62c8e3" providerId="ADAL" clId="{0CE0F2D6-D870-485B-91E2-F7E07BD3DBBD}" dt="2024-04-29T13:45:40.902" v="1314" actId="20577"/>
          <ac:spMkLst>
            <pc:docMk/>
            <pc:sldMk cId="712493181" sldId="4277"/>
            <ac:spMk id="13" creationId="{A33F2024-C279-4D0D-88EE-29349A167E29}"/>
          </ac:spMkLst>
        </pc:spChg>
        <pc:spChg chg="mod">
          <ac:chgData name="Adeel Iqbal" userId="0d3e8424-7e1c-40fb-96d3-5ec11a62c8e3" providerId="ADAL" clId="{0CE0F2D6-D870-485B-91E2-F7E07BD3DBBD}" dt="2024-04-29T13:45:53.211" v="1316" actId="20577"/>
          <ac:spMkLst>
            <pc:docMk/>
            <pc:sldMk cId="712493181" sldId="4277"/>
            <ac:spMk id="17" creationId="{DFDBB708-A88D-E76A-E551-110BBE1F692D}"/>
          </ac:spMkLst>
        </pc:spChg>
      </pc:sldChg>
      <pc:sldChg chg="addSp delSp modSp add delAnim modAnim">
        <pc:chgData name="Adeel Iqbal" userId="0d3e8424-7e1c-40fb-96d3-5ec11a62c8e3" providerId="ADAL" clId="{0CE0F2D6-D870-485B-91E2-F7E07BD3DBBD}" dt="2024-04-26T10:50:22.230" v="979" actId="1076"/>
        <pc:sldMkLst>
          <pc:docMk/>
          <pc:sldMk cId="4264476231" sldId="4283"/>
        </pc:sldMkLst>
        <pc:picChg chg="del">
          <ac:chgData name="Adeel Iqbal" userId="0d3e8424-7e1c-40fb-96d3-5ec11a62c8e3" providerId="ADAL" clId="{0CE0F2D6-D870-485B-91E2-F7E07BD3DBBD}" dt="2024-04-26T10:50:08.594" v="977" actId="478"/>
          <ac:picMkLst>
            <pc:docMk/>
            <pc:sldMk cId="4264476231" sldId="4283"/>
            <ac:picMk id="2" creationId="{7303F4A6-6722-4E52-B286-F6F93C010111}"/>
          </ac:picMkLst>
        </pc:picChg>
        <pc:picChg chg="add mod">
          <ac:chgData name="Adeel Iqbal" userId="0d3e8424-7e1c-40fb-96d3-5ec11a62c8e3" providerId="ADAL" clId="{0CE0F2D6-D870-485B-91E2-F7E07BD3DBBD}" dt="2024-04-26T10:50:22.230" v="979" actId="1076"/>
          <ac:picMkLst>
            <pc:docMk/>
            <pc:sldMk cId="4264476231" sldId="4283"/>
            <ac:picMk id="3" creationId="{1BBF9294-64F4-4347-ADD2-C140983FA92A}"/>
          </ac:picMkLst>
        </pc:picChg>
      </pc:sldChg>
      <pc:sldChg chg="modSp">
        <pc:chgData name="Adeel Iqbal" userId="0d3e8424-7e1c-40fb-96d3-5ec11a62c8e3" providerId="ADAL" clId="{0CE0F2D6-D870-485B-91E2-F7E07BD3DBBD}" dt="2024-04-29T13:37:10.964" v="1192" actId="20577"/>
        <pc:sldMkLst>
          <pc:docMk/>
          <pc:sldMk cId="867412233" sldId="4510"/>
        </pc:sldMkLst>
        <pc:spChg chg="mod">
          <ac:chgData name="Adeel Iqbal" userId="0d3e8424-7e1c-40fb-96d3-5ec11a62c8e3" providerId="ADAL" clId="{0CE0F2D6-D870-485B-91E2-F7E07BD3DBBD}" dt="2024-04-29T13:37:10.964" v="1192" actId="20577"/>
          <ac:spMkLst>
            <pc:docMk/>
            <pc:sldMk cId="867412233" sldId="4510"/>
            <ac:spMk id="2" creationId="{08D97503-60AA-68E3-9CF9-5BA451938430}"/>
          </ac:spMkLst>
        </pc:spChg>
      </pc:sldChg>
      <pc:sldChg chg="addSp delSp modSp">
        <pc:chgData name="Adeel Iqbal" userId="0d3e8424-7e1c-40fb-96d3-5ec11a62c8e3" providerId="ADAL" clId="{0CE0F2D6-D870-485B-91E2-F7E07BD3DBBD}" dt="2024-04-29T13:44:21.550" v="1285" actId="1076"/>
        <pc:sldMkLst>
          <pc:docMk/>
          <pc:sldMk cId="1954222131" sldId="4512"/>
        </pc:sldMkLst>
        <pc:spChg chg="mod">
          <ac:chgData name="Adeel Iqbal" userId="0d3e8424-7e1c-40fb-96d3-5ec11a62c8e3" providerId="ADAL" clId="{0CE0F2D6-D870-485B-91E2-F7E07BD3DBBD}" dt="2024-04-26T08:15:26.548" v="942" actId="1076"/>
          <ac:spMkLst>
            <pc:docMk/>
            <pc:sldMk cId="1954222131" sldId="4512"/>
            <ac:spMk id="5" creationId="{63E0A0D7-DCA9-A85E-12CE-EEAC567E17ED}"/>
          </ac:spMkLst>
        </pc:spChg>
        <pc:spChg chg="add del">
          <ac:chgData name="Adeel Iqbal" userId="0d3e8424-7e1c-40fb-96d3-5ec11a62c8e3" providerId="ADAL" clId="{0CE0F2D6-D870-485B-91E2-F7E07BD3DBBD}" dt="2024-04-26T07:24:14.060" v="102"/>
          <ac:spMkLst>
            <pc:docMk/>
            <pc:sldMk cId="1954222131" sldId="4512"/>
            <ac:spMk id="9" creationId="{0671CBD3-B099-47CB-A53D-0298B01AE545}"/>
          </ac:spMkLst>
        </pc:spChg>
        <pc:spChg chg="add del mod">
          <ac:chgData name="Adeel Iqbal" userId="0d3e8424-7e1c-40fb-96d3-5ec11a62c8e3" providerId="ADAL" clId="{0CE0F2D6-D870-485B-91E2-F7E07BD3DBBD}" dt="2024-04-26T07:24:21.629" v="106"/>
          <ac:spMkLst>
            <pc:docMk/>
            <pc:sldMk cId="1954222131" sldId="4512"/>
            <ac:spMk id="13" creationId="{52622461-B403-4C32-B129-9A4AF2988867}"/>
          </ac:spMkLst>
        </pc:spChg>
        <pc:spChg chg="add mod">
          <ac:chgData name="Adeel Iqbal" userId="0d3e8424-7e1c-40fb-96d3-5ec11a62c8e3" providerId="ADAL" clId="{0CE0F2D6-D870-485B-91E2-F7E07BD3DBBD}" dt="2024-04-26T11:03:18.302" v="1015" actId="1076"/>
          <ac:spMkLst>
            <pc:docMk/>
            <pc:sldMk cId="1954222131" sldId="4512"/>
            <ac:spMk id="67" creationId="{03B220EE-27E2-4590-89E4-9E4316455C31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89" creationId="{9BEF7B59-9FAD-473E-9FC6-EBF401D8351C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0" creationId="{419EC27D-8B7F-4B43-9978-EE29549EAEBB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1" creationId="{DD49A109-FA22-42EC-BE6F-9F24B7547A5A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2" creationId="{BF68493C-FD9C-4388-86D8-9384350E528B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3" creationId="{6B15703C-3998-449D-8E58-9A2680679026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4" creationId="{52FBD312-8662-4B7B-99A7-9CE98494CD9F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5" creationId="{270E29EB-1D02-44D2-9315-068B4D300472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6" creationId="{1A14161D-0B13-45E6-896C-4383E97BFF61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7" creationId="{E6ED283B-A8FC-416F-A807-4B7C473056F1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8" creationId="{FF116302-30D8-4B7E-BE1C-EB8329B862B0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99" creationId="{929FDD7A-2C9D-4DDD-B73F-DDE83B4CEBB0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00" creationId="{4C2B31AC-52AE-4B15-84E0-D07B01A35D4E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01" creationId="{DAE26C91-E623-40B6-A985-C60DDE74503C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02" creationId="{FA362D6B-7927-47C0-9C97-7AC0B8F99D1F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04" creationId="{6F39A6AE-6D0A-46E0-912D-DD57933D5F1D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05" creationId="{CE24176B-CB35-401C-B43C-81E3A43D90FE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12" creationId="{DFC59029-0161-483C-9791-6983D25BFDD6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21" creationId="{5156B9AE-D4F0-46B1-B16A-A9CF94EB459D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22" creationId="{91C87991-D3C5-4456-8779-4E62D343F949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23" creationId="{EA8A479E-8A97-4F19-8246-EAB19EF0A18D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24" creationId="{4A10D073-2CEB-4E4B-9202-8A346F2CB3A5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25" creationId="{63083C94-50E0-4712-A4E1-1BC543674C54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26" creationId="{0A054501-1F1B-4832-8F8A-4A74C2DB6A8D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45" creationId="{F7C27801-22D1-4C76-AEDA-32C477E4B0C9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46" creationId="{546FC993-2F3E-43E2-984F-EE81212B5C72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47" creationId="{B2D7E12D-B002-488E-A31F-27100AE1DD2D}"/>
          </ac:spMkLst>
        </pc:spChg>
        <pc:spChg chg="add del">
          <ac:chgData name="Adeel Iqbal" userId="0d3e8424-7e1c-40fb-96d3-5ec11a62c8e3" providerId="ADAL" clId="{0CE0F2D6-D870-485B-91E2-F7E07BD3DBBD}" dt="2024-04-26T07:26:01.749" v="108"/>
          <ac:spMkLst>
            <pc:docMk/>
            <pc:sldMk cId="1954222131" sldId="4512"/>
            <ac:spMk id="148" creationId="{05E1BD39-654A-4ACA-B93F-02979BAED62D}"/>
          </ac:spMkLst>
        </pc:spChg>
        <pc:spChg chg="add del mod">
          <ac:chgData name="Adeel Iqbal" userId="0d3e8424-7e1c-40fb-96d3-5ec11a62c8e3" providerId="ADAL" clId="{0CE0F2D6-D870-485B-91E2-F7E07BD3DBBD}" dt="2024-04-26T07:33:43.859" v="114" actId="478"/>
          <ac:spMkLst>
            <pc:docMk/>
            <pc:sldMk cId="1954222131" sldId="4512"/>
            <ac:spMk id="155" creationId="{0F4CA730-021E-4AF2-AC13-5122F7328053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56" creationId="{3EEC50CB-39FC-4E09-8D4A-A36FF6E4CAFE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57" creationId="{62DF5EC8-A481-4F55-BE33-6D3AEF3FB8B5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58" creationId="{A00C26C0-B892-4F83-AAC2-D781A9189F86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59" creationId="{145BDE81-F747-41B6-847B-A3A29DFE9319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60" creationId="{706DAF85-D24C-4BC3-A6EE-59031BDC5B96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62" creationId="{E19373AE-C274-4BB6-B5B6-59509018BF8C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69" creationId="{C36EB7DD-2517-45AF-8F6D-38F170A0CD09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70" creationId="{A07321A6-049E-4D6D-823F-C0D48CACEA0C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71" creationId="{6185F34B-8A6B-440A-8709-5A9E41AF5486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73" creationId="{CFDDF2D9-32F1-40E3-995F-24E35B578F7B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74" creationId="{7D4BE7CE-6F63-4BBF-A501-A21BE6F26818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77" creationId="{36D1031E-4566-4FFB-8B51-A6BDE848B718}"/>
          </ac:spMkLst>
        </pc:spChg>
        <pc:spChg chg="add del mod">
          <ac:chgData name="Adeel Iqbal" userId="0d3e8424-7e1c-40fb-96d3-5ec11a62c8e3" providerId="ADAL" clId="{0CE0F2D6-D870-485B-91E2-F7E07BD3DBBD}" dt="2024-04-26T07:38:29.777" v="181" actId="478"/>
          <ac:spMkLst>
            <pc:docMk/>
            <pc:sldMk cId="1954222131" sldId="4512"/>
            <ac:spMk id="183" creationId="{151A8E5F-9D10-4F13-A8AF-0267E84ABCCF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86" creationId="{EF295F91-D268-4E82-B2E0-71C86AB118C2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87" creationId="{B97F32F7-8288-4F81-8163-D2C4EF84BBFF}"/>
          </ac:spMkLst>
        </pc:spChg>
        <pc:spChg chg="add del mo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199" creationId="{BF0E8F39-F5F5-4311-9EC9-03FE7987E251}"/>
          </ac:spMkLst>
        </pc:spChg>
        <pc:spChg chg="add del mod or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200" creationId="{9EEA7591-EF6C-4F86-B935-B9B9FC81F01C}"/>
          </ac:spMkLst>
        </pc:spChg>
        <pc:spChg chg="add del mod ord">
          <ac:chgData name="Adeel Iqbal" userId="0d3e8424-7e1c-40fb-96d3-5ec11a62c8e3" providerId="ADAL" clId="{0CE0F2D6-D870-485B-91E2-F7E07BD3DBBD}" dt="2024-04-26T07:57:14.687" v="787" actId="478"/>
          <ac:spMkLst>
            <pc:docMk/>
            <pc:sldMk cId="1954222131" sldId="4512"/>
            <ac:spMk id="206" creationId="{3BC98C54-DC6B-47DB-B22F-276670659F21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28" creationId="{3147A1E5-98D7-40D8-AA28-88D86F22F2D9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29" creationId="{8FDDB53D-E211-49A4-BDFF-F6EF804045B4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30" creationId="{60500395-CD08-40F9-90B6-BDE0446583B6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31" creationId="{FA068002-3E06-4703-BCBD-452112F64D08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32" creationId="{4D469A8C-4F3A-4DD2-B802-63F780D8736E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33" creationId="{5B345565-8B0C-4817-9CAB-90783D91750A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34" creationId="{ED329FF9-C8D9-4723-B8F6-1F7740348D12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35" creationId="{A9BA24F8-0B47-4DC8-9799-8F44BCDB1148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36" creationId="{46C7CE6A-37AC-4188-B7E8-92876286FB4D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37" creationId="{5DC09D7C-36EA-4988-8B67-5FB0207672AE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38" creationId="{43E5B583-3C7D-471E-AFFC-C7350A45A6F7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40" creationId="{405C1C38-3E81-4E2E-AD6C-7813B6726932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41" creationId="{AF75772C-3C63-4975-A6EB-49D6E05343A1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43" creationId="{2E4939BD-7DD5-4CA7-B578-FB9A8E626F42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48" creationId="{36E8BB48-3245-4271-B2CD-BEC88EA4CCB3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49" creationId="{446FEF96-C4F4-4993-B40C-6DCC83759A65}"/>
          </ac:spMkLst>
        </pc:spChg>
        <pc:spChg chg="add del">
          <ac:chgData name="Adeel Iqbal" userId="0d3e8424-7e1c-40fb-96d3-5ec11a62c8e3" providerId="ADAL" clId="{0CE0F2D6-D870-485B-91E2-F7E07BD3DBBD}" dt="2024-04-26T07:57:20.023" v="790"/>
          <ac:spMkLst>
            <pc:docMk/>
            <pc:sldMk cId="1954222131" sldId="4512"/>
            <ac:spMk id="253" creationId="{4F9458E0-92AC-4F60-9B22-F6454ADFB68C}"/>
          </ac:spMkLst>
        </pc:spChg>
        <pc:spChg chg="add mod">
          <ac:chgData name="Adeel Iqbal" userId="0d3e8424-7e1c-40fb-96d3-5ec11a62c8e3" providerId="ADAL" clId="{0CE0F2D6-D870-485B-91E2-F7E07BD3DBBD}" dt="2024-04-29T13:44:09.579" v="1284" actId="1076"/>
          <ac:spMkLst>
            <pc:docMk/>
            <pc:sldMk cId="1954222131" sldId="4512"/>
            <ac:spMk id="267" creationId="{B76C535E-99B2-43C8-A81A-3387736ECC24}"/>
          </ac:spMkLst>
        </pc:spChg>
        <pc:spChg chg="add del mod">
          <ac:chgData name="Adeel Iqbal" userId="0d3e8424-7e1c-40fb-96d3-5ec11a62c8e3" providerId="ADAL" clId="{0CE0F2D6-D870-485B-91E2-F7E07BD3DBBD}" dt="2024-04-26T08:14:32.937" v="932" actId="478"/>
          <ac:spMkLst>
            <pc:docMk/>
            <pc:sldMk cId="1954222131" sldId="4512"/>
            <ac:spMk id="270" creationId="{84F71DCC-D308-4105-9BBC-886784F8CC82}"/>
          </ac:spMkLst>
        </pc:spChg>
        <pc:spChg chg="add del mod">
          <ac:chgData name="Adeel Iqbal" userId="0d3e8424-7e1c-40fb-96d3-5ec11a62c8e3" providerId="ADAL" clId="{0CE0F2D6-D870-485B-91E2-F7E07BD3DBBD}" dt="2024-04-26T08:14:32.937" v="932" actId="478"/>
          <ac:spMkLst>
            <pc:docMk/>
            <pc:sldMk cId="1954222131" sldId="4512"/>
            <ac:spMk id="271" creationId="{7D7B4D7C-97FE-47E0-80F7-B7FD015ED5AF}"/>
          </ac:spMkLst>
        </pc:spChg>
        <pc:spChg chg="add del mod ord">
          <ac:chgData name="Adeel Iqbal" userId="0d3e8424-7e1c-40fb-96d3-5ec11a62c8e3" providerId="ADAL" clId="{0CE0F2D6-D870-485B-91E2-F7E07BD3DBBD}" dt="2024-04-26T08:14:32.937" v="932" actId="478"/>
          <ac:spMkLst>
            <pc:docMk/>
            <pc:sldMk cId="1954222131" sldId="4512"/>
            <ac:spMk id="273" creationId="{885A3CAD-676B-4070-BF41-9D11AEACAD46}"/>
          </ac:spMkLst>
        </pc:spChg>
        <pc:spChg chg="add del">
          <ac:chgData name="Adeel Iqbal" userId="0d3e8424-7e1c-40fb-96d3-5ec11a62c8e3" providerId="ADAL" clId="{0CE0F2D6-D870-485B-91E2-F7E07BD3DBBD}" dt="2024-04-26T08:15:02.315" v="937"/>
          <ac:spMkLst>
            <pc:docMk/>
            <pc:sldMk cId="1954222131" sldId="4512"/>
            <ac:spMk id="274" creationId="{1644B0FD-A49B-4416-85B5-8B1629864FAC}"/>
          </ac:spMkLst>
        </pc:spChg>
        <pc:spChg chg="add del">
          <ac:chgData name="Adeel Iqbal" userId="0d3e8424-7e1c-40fb-96d3-5ec11a62c8e3" providerId="ADAL" clId="{0CE0F2D6-D870-485B-91E2-F7E07BD3DBBD}" dt="2024-04-26T08:15:02.315" v="937"/>
          <ac:spMkLst>
            <pc:docMk/>
            <pc:sldMk cId="1954222131" sldId="4512"/>
            <ac:spMk id="275" creationId="{A266B64B-D2C6-49DC-87CD-3F4A4A301FF2}"/>
          </ac:spMkLst>
        </pc:spChg>
        <pc:spChg chg="add del">
          <ac:chgData name="Adeel Iqbal" userId="0d3e8424-7e1c-40fb-96d3-5ec11a62c8e3" providerId="ADAL" clId="{0CE0F2D6-D870-485B-91E2-F7E07BD3DBBD}" dt="2024-04-26T08:15:02.315" v="937"/>
          <ac:spMkLst>
            <pc:docMk/>
            <pc:sldMk cId="1954222131" sldId="4512"/>
            <ac:spMk id="276" creationId="{19EA71E4-4C34-4489-B9E4-085242AF748B}"/>
          </ac:spMkLst>
        </pc:spChg>
        <pc:spChg chg="add del">
          <ac:chgData name="Adeel Iqbal" userId="0d3e8424-7e1c-40fb-96d3-5ec11a62c8e3" providerId="ADAL" clId="{0CE0F2D6-D870-485B-91E2-F7E07BD3DBBD}" dt="2024-04-26T08:15:02.315" v="937"/>
          <ac:spMkLst>
            <pc:docMk/>
            <pc:sldMk cId="1954222131" sldId="4512"/>
            <ac:spMk id="277" creationId="{33E7CF23-4C41-4D25-85AC-DBB3B1E65CD8}"/>
          </ac:spMkLst>
        </pc:spChg>
        <pc:spChg chg="add del">
          <ac:chgData name="Adeel Iqbal" userId="0d3e8424-7e1c-40fb-96d3-5ec11a62c8e3" providerId="ADAL" clId="{0CE0F2D6-D870-485B-91E2-F7E07BD3DBBD}" dt="2024-04-26T08:15:02.315" v="937"/>
          <ac:spMkLst>
            <pc:docMk/>
            <pc:sldMk cId="1954222131" sldId="4512"/>
            <ac:spMk id="278" creationId="{F14074E2-8BC7-4AA1-9397-C7DE112F8C58}"/>
          </ac:spMkLst>
        </pc:spChg>
        <pc:spChg chg="add mod">
          <ac:chgData name="Adeel Iqbal" userId="0d3e8424-7e1c-40fb-96d3-5ec11a62c8e3" providerId="ADAL" clId="{0CE0F2D6-D870-485B-91E2-F7E07BD3DBBD}" dt="2024-04-29T13:44:21.550" v="1285" actId="1076"/>
          <ac:spMkLst>
            <pc:docMk/>
            <pc:sldMk cId="1954222131" sldId="4512"/>
            <ac:spMk id="281" creationId="{C79B4637-51DB-4E31-989D-F6521D914770}"/>
          </ac:spMkLst>
        </pc:spChg>
        <pc:spChg chg="add mod">
          <ac:chgData name="Adeel Iqbal" userId="0d3e8424-7e1c-40fb-96d3-5ec11a62c8e3" providerId="ADAL" clId="{0CE0F2D6-D870-485B-91E2-F7E07BD3DBBD}" dt="2024-04-29T13:44:21.550" v="1285" actId="1076"/>
          <ac:spMkLst>
            <pc:docMk/>
            <pc:sldMk cId="1954222131" sldId="4512"/>
            <ac:spMk id="282" creationId="{E35B4481-F19D-4750-8D9E-6339FF5911F8}"/>
          </ac:spMkLst>
        </pc:spChg>
        <pc:spChg chg="add mod">
          <ac:chgData name="Adeel Iqbal" userId="0d3e8424-7e1c-40fb-96d3-5ec11a62c8e3" providerId="ADAL" clId="{0CE0F2D6-D870-485B-91E2-F7E07BD3DBBD}" dt="2024-04-29T13:44:21.550" v="1285" actId="1076"/>
          <ac:spMkLst>
            <pc:docMk/>
            <pc:sldMk cId="1954222131" sldId="4512"/>
            <ac:spMk id="283" creationId="{96D7EC72-EFE6-4E3C-BDB9-44E3FCEAE47E}"/>
          </ac:spMkLst>
        </pc:spChg>
        <pc:spChg chg="add mod">
          <ac:chgData name="Adeel Iqbal" userId="0d3e8424-7e1c-40fb-96d3-5ec11a62c8e3" providerId="ADAL" clId="{0CE0F2D6-D870-485B-91E2-F7E07BD3DBBD}" dt="2024-04-29T13:44:21.550" v="1285" actId="1076"/>
          <ac:spMkLst>
            <pc:docMk/>
            <pc:sldMk cId="1954222131" sldId="4512"/>
            <ac:spMk id="284" creationId="{F683463F-9878-453E-A15B-A5E62E7172EE}"/>
          </ac:spMkLst>
        </pc:spChg>
        <pc:spChg chg="add del">
          <ac:chgData name="Adeel Iqbal" userId="0d3e8424-7e1c-40fb-96d3-5ec11a62c8e3" providerId="ADAL" clId="{0CE0F2D6-D870-485B-91E2-F7E07BD3DBBD}" dt="2024-04-26T09:38:43.811" v="967"/>
          <ac:spMkLst>
            <pc:docMk/>
            <pc:sldMk cId="1954222131" sldId="4512"/>
            <ac:spMk id="287" creationId="{94F295C3-5679-4C69-885D-466BF7EFBF3C}"/>
          </ac:spMkLst>
        </pc:spChg>
        <pc:picChg chg="add mod ord">
          <ac:chgData name="Adeel Iqbal" userId="0d3e8424-7e1c-40fb-96d3-5ec11a62c8e3" providerId="ADAL" clId="{0CE0F2D6-D870-485B-91E2-F7E07BD3DBBD}" dt="2024-04-29T13:44:21.550" v="1285" actId="1076"/>
          <ac:picMkLst>
            <pc:docMk/>
            <pc:sldMk cId="1954222131" sldId="4512"/>
            <ac:picMk id="2" creationId="{8C33F761-5E02-459C-A303-C0AD2CAC2C5B}"/>
          </ac:picMkLst>
        </pc:picChg>
        <pc:picChg chg="add mod ord">
          <ac:chgData name="Adeel Iqbal" userId="0d3e8424-7e1c-40fb-96d3-5ec11a62c8e3" providerId="ADAL" clId="{0CE0F2D6-D870-485B-91E2-F7E07BD3DBBD}" dt="2024-04-29T13:44:21.550" v="1285" actId="1076"/>
          <ac:picMkLst>
            <pc:docMk/>
            <pc:sldMk cId="1954222131" sldId="4512"/>
            <ac:picMk id="3" creationId="{EE1F337E-340B-4EDB-BEFD-C766ED73E743}"/>
          </ac:picMkLst>
        </pc:picChg>
        <pc:picChg chg="add del mod">
          <ac:chgData name="Adeel Iqbal" userId="0d3e8424-7e1c-40fb-96d3-5ec11a62c8e3" providerId="ADAL" clId="{0CE0F2D6-D870-485B-91E2-F7E07BD3DBBD}" dt="2024-04-26T08:00:08.188" v="813" actId="478"/>
          <ac:picMkLst>
            <pc:docMk/>
            <pc:sldMk cId="1954222131" sldId="4512"/>
            <ac:picMk id="64" creationId="{569384EE-7448-441F-B2FA-0AA57AD34C9D}"/>
          </ac:picMkLst>
        </pc:picChg>
        <pc:picChg chg="add mod">
          <ac:chgData name="Adeel Iqbal" userId="0d3e8424-7e1c-40fb-96d3-5ec11a62c8e3" providerId="ADAL" clId="{0CE0F2D6-D870-485B-91E2-F7E07BD3DBBD}" dt="2024-04-26T09:50:47.842" v="970" actId="1076"/>
          <ac:picMkLst>
            <pc:docMk/>
            <pc:sldMk cId="1954222131" sldId="4512"/>
            <ac:picMk id="66" creationId="{0080B0FE-924E-4823-A707-9602779FC929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03" creationId="{8218BC78-3EC4-4C0F-9D84-5D1E9849C555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06" creationId="{E268856A-29F6-440D-AD8C-09F411CCDAAF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07" creationId="{674F165A-341B-469E-BA96-3BE9490AF1A8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17" creationId="{7E791AFE-F2C2-4F63-B8A6-D88A6D2FF4CB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19" creationId="{9FEE47DB-D5C5-419C-81EA-DEC8E0C59A00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20" creationId="{DFEEE565-E47E-4959-B180-84B64A04D02D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27" creationId="{9993D0C4-97F3-4C41-8420-B46CB0D9D654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28" creationId="{3B97DA5B-34E8-406E-88E2-BD6C1E5BA35E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29" creationId="{1EA8C82B-647B-48D7-94BA-72DB05961022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30" creationId="{0E777FF8-4927-4882-A038-09FD39C7A321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31" creationId="{F483E87C-73D1-4CD9-B249-16E28C1DC11C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32" creationId="{1AB16892-4E4A-48A6-99C7-5626FA73C927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33" creationId="{DA7BA897-1D3B-4D75-BAF8-26FE74F55FF7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34" creationId="{30A2BDFE-98A2-40DA-A7B7-1ECE15DFA1A6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49" creationId="{3A57A18F-B6C3-4660-8F08-CAD500CA7956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50" creationId="{388C0E8B-3C87-46D5-AD26-C48E9E25C61B}"/>
          </ac:picMkLst>
        </pc:picChg>
        <pc:picChg chg="add del">
          <ac:chgData name="Adeel Iqbal" userId="0d3e8424-7e1c-40fb-96d3-5ec11a62c8e3" providerId="ADAL" clId="{0CE0F2D6-D870-485B-91E2-F7E07BD3DBBD}" dt="2024-04-26T07:26:01.749" v="108"/>
          <ac:picMkLst>
            <pc:docMk/>
            <pc:sldMk cId="1954222131" sldId="4512"/>
            <ac:picMk id="151" creationId="{82229BD9-C659-4F1B-AF99-CBCFDA6D9258}"/>
          </ac:picMkLst>
        </pc:picChg>
        <pc:picChg chg="add del mod">
          <ac:chgData name="Adeel Iqbal" userId="0d3e8424-7e1c-40fb-96d3-5ec11a62c8e3" providerId="ADAL" clId="{0CE0F2D6-D870-485B-91E2-F7E07BD3DBBD}" dt="2024-04-26T07:39:02.377" v="190" actId="478"/>
          <ac:picMkLst>
            <pc:docMk/>
            <pc:sldMk cId="1954222131" sldId="4512"/>
            <ac:picMk id="161" creationId="{ED7EDD54-C306-47B5-B90C-F0589DC3B7DD}"/>
          </ac:picMkLst>
        </pc:picChg>
        <pc:picChg chg="add del mod">
          <ac:chgData name="Adeel Iqbal" userId="0d3e8424-7e1c-40fb-96d3-5ec11a62c8e3" providerId="ADAL" clId="{0CE0F2D6-D870-485B-91E2-F7E07BD3DBBD}" dt="2024-04-26T07:37:58.674" v="173" actId="478"/>
          <ac:picMkLst>
            <pc:docMk/>
            <pc:sldMk cId="1954222131" sldId="4512"/>
            <ac:picMk id="163" creationId="{38FB28AF-FC01-4210-A582-DCCBF6208F37}"/>
          </ac:picMkLst>
        </pc:picChg>
        <pc:picChg chg="add del mod">
          <ac:chgData name="Adeel Iqbal" userId="0d3e8424-7e1c-40fb-96d3-5ec11a62c8e3" providerId="ADAL" clId="{0CE0F2D6-D870-485B-91E2-F7E07BD3DBBD}" dt="2024-04-26T07:37:58.674" v="173" actId="478"/>
          <ac:picMkLst>
            <pc:docMk/>
            <pc:sldMk cId="1954222131" sldId="4512"/>
            <ac:picMk id="164" creationId="{9164980C-DB0F-4B41-9616-5632C5C5AAF4}"/>
          </ac:picMkLst>
        </pc:picChg>
        <pc:picChg chg="add del mod">
          <ac:chgData name="Adeel Iqbal" userId="0d3e8424-7e1c-40fb-96d3-5ec11a62c8e3" providerId="ADAL" clId="{0CE0F2D6-D870-485B-91E2-F7E07BD3DBBD}" dt="2024-04-26T07:37:58.674" v="173" actId="478"/>
          <ac:picMkLst>
            <pc:docMk/>
            <pc:sldMk cId="1954222131" sldId="4512"/>
            <ac:picMk id="165" creationId="{CA3FDCFE-8C88-4495-8BE4-17FC146B56A3}"/>
          </ac:picMkLst>
        </pc:picChg>
        <pc:picChg chg="add del mod">
          <ac:chgData name="Adeel Iqbal" userId="0d3e8424-7e1c-40fb-96d3-5ec11a62c8e3" providerId="ADAL" clId="{0CE0F2D6-D870-485B-91E2-F7E07BD3DBBD}" dt="2024-04-26T07:57:14.687" v="787" actId="478"/>
          <ac:picMkLst>
            <pc:docMk/>
            <pc:sldMk cId="1954222131" sldId="4512"/>
            <ac:picMk id="172" creationId="{7C21CD5B-6162-4675-A444-FD75E8767717}"/>
          </ac:picMkLst>
        </pc:picChg>
        <pc:picChg chg="add del mod">
          <ac:chgData name="Adeel Iqbal" userId="0d3e8424-7e1c-40fb-96d3-5ec11a62c8e3" providerId="ADAL" clId="{0CE0F2D6-D870-485B-91E2-F7E07BD3DBBD}" dt="2024-04-26T07:57:14.687" v="787" actId="478"/>
          <ac:picMkLst>
            <pc:docMk/>
            <pc:sldMk cId="1954222131" sldId="4512"/>
            <ac:picMk id="176" creationId="{CD8DCD26-A980-4AB4-86B1-DF4F08C7B81A}"/>
          </ac:picMkLst>
        </pc:picChg>
        <pc:picChg chg="add del mod">
          <ac:chgData name="Adeel Iqbal" userId="0d3e8424-7e1c-40fb-96d3-5ec11a62c8e3" providerId="ADAL" clId="{0CE0F2D6-D870-485B-91E2-F7E07BD3DBBD}" dt="2024-04-26T07:57:14.687" v="787" actId="478"/>
          <ac:picMkLst>
            <pc:docMk/>
            <pc:sldMk cId="1954222131" sldId="4512"/>
            <ac:picMk id="178" creationId="{835AF62E-7835-4F42-91A1-68E41E004D80}"/>
          </ac:picMkLst>
        </pc:picChg>
        <pc:picChg chg="add del mod">
          <ac:chgData name="Adeel Iqbal" userId="0d3e8424-7e1c-40fb-96d3-5ec11a62c8e3" providerId="ADAL" clId="{0CE0F2D6-D870-485B-91E2-F7E07BD3DBBD}" dt="2024-04-26T07:57:14.687" v="787" actId="478"/>
          <ac:picMkLst>
            <pc:docMk/>
            <pc:sldMk cId="1954222131" sldId="4512"/>
            <ac:picMk id="179" creationId="{628BCC5F-6D41-4D6E-AE3E-676F25340B29}"/>
          </ac:picMkLst>
        </pc:picChg>
        <pc:picChg chg="add del mod">
          <ac:chgData name="Adeel Iqbal" userId="0d3e8424-7e1c-40fb-96d3-5ec11a62c8e3" providerId="ADAL" clId="{0CE0F2D6-D870-485B-91E2-F7E07BD3DBBD}" dt="2024-04-26T07:57:14.687" v="787" actId="478"/>
          <ac:picMkLst>
            <pc:docMk/>
            <pc:sldMk cId="1954222131" sldId="4512"/>
            <ac:picMk id="180" creationId="{FA245DB2-050D-4B0E-8622-8DE9FCA6FFA6}"/>
          </ac:picMkLst>
        </pc:picChg>
        <pc:picChg chg="add del mod ord">
          <ac:chgData name="Adeel Iqbal" userId="0d3e8424-7e1c-40fb-96d3-5ec11a62c8e3" providerId="ADAL" clId="{0CE0F2D6-D870-485B-91E2-F7E07BD3DBBD}" dt="2024-04-26T07:57:16.481" v="788" actId="478"/>
          <ac:picMkLst>
            <pc:docMk/>
            <pc:sldMk cId="1954222131" sldId="4512"/>
            <ac:picMk id="190" creationId="{C55C01E3-FDAC-4A6D-A7F9-2469563983BF}"/>
          </ac:picMkLst>
        </pc:picChg>
        <pc:picChg chg="add del mod">
          <ac:chgData name="Adeel Iqbal" userId="0d3e8424-7e1c-40fb-96d3-5ec11a62c8e3" providerId="ADAL" clId="{0CE0F2D6-D870-485B-91E2-F7E07BD3DBBD}" dt="2024-04-26T07:57:16.481" v="788" actId="478"/>
          <ac:picMkLst>
            <pc:docMk/>
            <pc:sldMk cId="1954222131" sldId="4512"/>
            <ac:picMk id="191" creationId="{C0BB5E32-53FA-4B79-9FDE-35F75CDED155}"/>
          </ac:picMkLst>
        </pc:picChg>
        <pc:picChg chg="add del mod">
          <ac:chgData name="Adeel Iqbal" userId="0d3e8424-7e1c-40fb-96d3-5ec11a62c8e3" providerId="ADAL" clId="{0CE0F2D6-D870-485B-91E2-F7E07BD3DBBD}" dt="2024-04-26T07:57:14.687" v="787" actId="478"/>
          <ac:picMkLst>
            <pc:docMk/>
            <pc:sldMk cId="1954222131" sldId="4512"/>
            <ac:picMk id="194" creationId="{757290B8-EADD-4952-89AF-902705BBA5AC}"/>
          </ac:picMkLst>
        </pc:picChg>
        <pc:picChg chg="add del mod">
          <ac:chgData name="Adeel Iqbal" userId="0d3e8424-7e1c-40fb-96d3-5ec11a62c8e3" providerId="ADAL" clId="{0CE0F2D6-D870-485B-91E2-F7E07BD3DBBD}" dt="2024-04-26T07:57:14.687" v="787" actId="478"/>
          <ac:picMkLst>
            <pc:docMk/>
            <pc:sldMk cId="1954222131" sldId="4512"/>
            <ac:picMk id="195" creationId="{BC5DEA29-0FD4-4BBB-A1E0-61D4E9FE8381}"/>
          </ac:picMkLst>
        </pc:picChg>
        <pc:picChg chg="add del">
          <ac:chgData name="Adeel Iqbal" userId="0d3e8424-7e1c-40fb-96d3-5ec11a62c8e3" providerId="ADAL" clId="{0CE0F2D6-D870-485B-91E2-F7E07BD3DBBD}" dt="2024-04-26T07:57:20.023" v="790"/>
          <ac:picMkLst>
            <pc:docMk/>
            <pc:sldMk cId="1954222131" sldId="4512"/>
            <ac:picMk id="239" creationId="{3F421F46-98DF-42E9-935D-A7D280CD4127}"/>
          </ac:picMkLst>
        </pc:picChg>
        <pc:picChg chg="add del">
          <ac:chgData name="Adeel Iqbal" userId="0d3e8424-7e1c-40fb-96d3-5ec11a62c8e3" providerId="ADAL" clId="{0CE0F2D6-D870-485B-91E2-F7E07BD3DBBD}" dt="2024-04-26T07:57:20.023" v="790"/>
          <ac:picMkLst>
            <pc:docMk/>
            <pc:sldMk cId="1954222131" sldId="4512"/>
            <ac:picMk id="242" creationId="{6BEF38C5-627D-4081-BEE7-D80DCCA80656}"/>
          </ac:picMkLst>
        </pc:picChg>
        <pc:picChg chg="add del">
          <ac:chgData name="Adeel Iqbal" userId="0d3e8424-7e1c-40fb-96d3-5ec11a62c8e3" providerId="ADAL" clId="{0CE0F2D6-D870-485B-91E2-F7E07BD3DBBD}" dt="2024-04-26T07:57:20.023" v="790"/>
          <ac:picMkLst>
            <pc:docMk/>
            <pc:sldMk cId="1954222131" sldId="4512"/>
            <ac:picMk id="244" creationId="{007C5750-1687-4FDB-A10D-E4C8D514143B}"/>
          </ac:picMkLst>
        </pc:picChg>
        <pc:picChg chg="add del">
          <ac:chgData name="Adeel Iqbal" userId="0d3e8424-7e1c-40fb-96d3-5ec11a62c8e3" providerId="ADAL" clId="{0CE0F2D6-D870-485B-91E2-F7E07BD3DBBD}" dt="2024-04-26T07:57:20.023" v="790"/>
          <ac:picMkLst>
            <pc:docMk/>
            <pc:sldMk cId="1954222131" sldId="4512"/>
            <ac:picMk id="245" creationId="{D144583F-9887-4C32-8278-8E930F187F4B}"/>
          </ac:picMkLst>
        </pc:picChg>
        <pc:picChg chg="add del">
          <ac:chgData name="Adeel Iqbal" userId="0d3e8424-7e1c-40fb-96d3-5ec11a62c8e3" providerId="ADAL" clId="{0CE0F2D6-D870-485B-91E2-F7E07BD3DBBD}" dt="2024-04-26T07:57:20.023" v="790"/>
          <ac:picMkLst>
            <pc:docMk/>
            <pc:sldMk cId="1954222131" sldId="4512"/>
            <ac:picMk id="246" creationId="{36D2FCBD-214F-4F48-88DC-AE9AC259D78A}"/>
          </ac:picMkLst>
        </pc:picChg>
        <pc:picChg chg="add del">
          <ac:chgData name="Adeel Iqbal" userId="0d3e8424-7e1c-40fb-96d3-5ec11a62c8e3" providerId="ADAL" clId="{0CE0F2D6-D870-485B-91E2-F7E07BD3DBBD}" dt="2024-04-26T07:57:20.023" v="790"/>
          <ac:picMkLst>
            <pc:docMk/>
            <pc:sldMk cId="1954222131" sldId="4512"/>
            <ac:picMk id="250" creationId="{9960FC97-59E7-481B-9C83-ED1F81675FA9}"/>
          </ac:picMkLst>
        </pc:picChg>
        <pc:picChg chg="add del">
          <ac:chgData name="Adeel Iqbal" userId="0d3e8424-7e1c-40fb-96d3-5ec11a62c8e3" providerId="ADAL" clId="{0CE0F2D6-D870-485B-91E2-F7E07BD3DBBD}" dt="2024-04-26T07:57:20.023" v="790"/>
          <ac:picMkLst>
            <pc:docMk/>
            <pc:sldMk cId="1954222131" sldId="4512"/>
            <ac:picMk id="251" creationId="{04DC22A7-795B-4CEA-8EE6-742A95E258C6}"/>
          </ac:picMkLst>
        </pc:picChg>
        <pc:picChg chg="add del">
          <ac:chgData name="Adeel Iqbal" userId="0d3e8424-7e1c-40fb-96d3-5ec11a62c8e3" providerId="ADAL" clId="{0CE0F2D6-D870-485B-91E2-F7E07BD3DBBD}" dt="2024-04-26T07:57:20.023" v="790"/>
          <ac:picMkLst>
            <pc:docMk/>
            <pc:sldMk cId="1954222131" sldId="4512"/>
            <ac:picMk id="252" creationId="{FFD01103-BE76-4338-9129-14D8FE664327}"/>
          </ac:picMkLst>
        </pc:picChg>
        <pc:picChg chg="add del">
          <ac:chgData name="Adeel Iqbal" userId="0d3e8424-7e1c-40fb-96d3-5ec11a62c8e3" providerId="ADAL" clId="{0CE0F2D6-D870-485B-91E2-F7E07BD3DBBD}" dt="2024-04-26T07:57:20.023" v="790"/>
          <ac:picMkLst>
            <pc:docMk/>
            <pc:sldMk cId="1954222131" sldId="4512"/>
            <ac:picMk id="258" creationId="{86CA274D-43B9-4FEC-B831-EBD5BDE15CFE}"/>
          </ac:picMkLst>
        </pc:picChg>
        <pc:picChg chg="add mod">
          <ac:chgData name="Adeel Iqbal" userId="0d3e8424-7e1c-40fb-96d3-5ec11a62c8e3" providerId="ADAL" clId="{0CE0F2D6-D870-485B-91E2-F7E07BD3DBBD}" dt="2024-04-26T08:02:03.876" v="824" actId="1076"/>
          <ac:picMkLst>
            <pc:docMk/>
            <pc:sldMk cId="1954222131" sldId="4512"/>
            <ac:picMk id="268" creationId="{EE06CF91-8758-45C9-98F6-B5CF7E7F58BB}"/>
          </ac:picMkLst>
        </pc:picChg>
        <pc:picChg chg="add del mod">
          <ac:chgData name="Adeel Iqbal" userId="0d3e8424-7e1c-40fb-96d3-5ec11a62c8e3" providerId="ADAL" clId="{0CE0F2D6-D870-485B-91E2-F7E07BD3DBBD}" dt="2024-04-26T08:14:33.662" v="933" actId="478"/>
          <ac:picMkLst>
            <pc:docMk/>
            <pc:sldMk cId="1954222131" sldId="4512"/>
            <ac:picMk id="272" creationId="{15B7AF66-1871-444E-992A-A8D287F0D8D7}"/>
          </ac:picMkLst>
        </pc:picChg>
        <pc:picChg chg="add del">
          <ac:chgData name="Adeel Iqbal" userId="0d3e8424-7e1c-40fb-96d3-5ec11a62c8e3" providerId="ADAL" clId="{0CE0F2D6-D870-485B-91E2-F7E07BD3DBBD}" dt="2024-04-26T08:15:02.315" v="937"/>
          <ac:picMkLst>
            <pc:docMk/>
            <pc:sldMk cId="1954222131" sldId="4512"/>
            <ac:picMk id="279" creationId="{A65B1A8E-FFE6-4685-814C-669411F27007}"/>
          </ac:picMkLst>
        </pc:picChg>
        <pc:picChg chg="add del">
          <ac:chgData name="Adeel Iqbal" userId="0d3e8424-7e1c-40fb-96d3-5ec11a62c8e3" providerId="ADAL" clId="{0CE0F2D6-D870-485B-91E2-F7E07BD3DBBD}" dt="2024-04-26T08:15:02.315" v="937"/>
          <ac:picMkLst>
            <pc:docMk/>
            <pc:sldMk cId="1954222131" sldId="4512"/>
            <ac:picMk id="280" creationId="{EE343761-EBDB-43D6-966A-A45D88A817B9}"/>
          </ac:picMkLst>
        </pc:picChg>
        <pc:picChg chg="add del mod">
          <ac:chgData name="Adeel Iqbal" userId="0d3e8424-7e1c-40fb-96d3-5ec11a62c8e3" providerId="ADAL" clId="{0CE0F2D6-D870-485B-91E2-F7E07BD3DBBD}" dt="2024-04-29T13:42:56.909" v="1275" actId="478"/>
          <ac:picMkLst>
            <pc:docMk/>
            <pc:sldMk cId="1954222131" sldId="4512"/>
            <ac:picMk id="285" creationId="{F33D541C-B032-4E1D-B884-B733E44FAAD1}"/>
          </ac:picMkLst>
        </pc:picChg>
        <pc:picChg chg="add del mod">
          <ac:chgData name="Adeel Iqbal" userId="0d3e8424-7e1c-40fb-96d3-5ec11a62c8e3" providerId="ADAL" clId="{0CE0F2D6-D870-485B-91E2-F7E07BD3DBBD}" dt="2024-04-29T13:42:14.666" v="1241" actId="478"/>
          <ac:picMkLst>
            <pc:docMk/>
            <pc:sldMk cId="1954222131" sldId="4512"/>
            <ac:picMk id="286" creationId="{89F36BB6-6615-46FB-9458-13F74FE68052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26" creationId="{2E1796FD-CD75-46CE-8464-AB3F52F92571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27" creationId="{2FE053D1-0EE9-4B48-8BBB-67C9664FC666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28" creationId="{6BFAE211-E426-4D1E-B31A-CDEE7B5B15B4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29" creationId="{A7049CA8-299D-4709-84A6-16F7E96A2018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30" creationId="{A865DD03-2295-464E-80FB-02B5FC29E264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31" creationId="{99DED886-A332-456E-AE41-2FC4BC178089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32" creationId="{10672A44-8A2A-4352-9D4D-8B03701EA17C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33" creationId="{C4520451-566C-4A99-8AE2-C5C0A2A6E037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35" creationId="{84BAA97B-3183-4A3B-9983-D9A0E9DEF50A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36" creationId="{BFAA5938-8082-47E7-A429-8F0FE803441B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37" creationId="{C17086F2-062D-4538-A9B3-45D098EA279A}"/>
          </ac:picMkLst>
        </pc:picChg>
        <pc:picChg chg="add del">
          <ac:chgData name="Adeel Iqbal" userId="0d3e8424-7e1c-40fb-96d3-5ec11a62c8e3" providerId="ADAL" clId="{0CE0F2D6-D870-485B-91E2-F7E07BD3DBBD}" dt="2024-04-26T07:24:14.060" v="102"/>
          <ac:picMkLst>
            <pc:docMk/>
            <pc:sldMk cId="1954222131" sldId="4512"/>
            <ac:picMk id="1038" creationId="{4E46972C-3357-4891-86FC-A371555D52FA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40" creationId="{39A12E21-B96C-4434-AD52-AD884BD9332C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41" creationId="{DD41320E-7FE3-4B9D-928A-2ACDE4FC114A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42" creationId="{83F6DCC0-CB8A-4536-8832-5074245C0A58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43" creationId="{CD274C26-78AD-4FD3-A885-B7A931349348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44" creationId="{E73CBCC0-2547-4A89-8105-1E036B62FB95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45" creationId="{1DDE52D0-A50C-4EB5-A3DF-518D242A450E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46" creationId="{DA8BCBD1-86E0-4DF3-875B-786328487B09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47" creationId="{EB192FF0-9C72-45CB-9AF7-4DD402C26863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49" creationId="{8F978825-D72E-4BB6-AE7E-A4F64404FA45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50" creationId="{D7F15310-920A-4169-98E1-4D244A74F5AE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51" creationId="{9CF06801-1FC4-4DB7-BBFD-F6C5F27CB527}"/>
          </ac:picMkLst>
        </pc:picChg>
        <pc:picChg chg="add del mod">
          <ac:chgData name="Adeel Iqbal" userId="0d3e8424-7e1c-40fb-96d3-5ec11a62c8e3" providerId="ADAL" clId="{0CE0F2D6-D870-485B-91E2-F7E07BD3DBBD}" dt="2024-04-26T07:24:21.629" v="106"/>
          <ac:picMkLst>
            <pc:docMk/>
            <pc:sldMk cId="1954222131" sldId="4512"/>
            <ac:picMk id="1052" creationId="{FA6CD1A2-D4F9-4FB4-96F6-389B39BEB2F1}"/>
          </ac:picMkLst>
        </pc:pic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35" creationId="{4D64851D-3083-4982-B3F1-07A8602950ED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36" creationId="{D5127FCA-0FFD-4ADE-B74A-7B3E2BB2A91C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37" creationId="{A1AAAEBE-6CA6-4601-A276-36FFC4727EC5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38" creationId="{7F4AC77C-05C3-4EA6-8685-70704ED02096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39" creationId="{5FC8BC59-3752-4BBF-B987-30824CD4E701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40" creationId="{B3BC3BFF-3969-40F2-A905-693DD92D387D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41" creationId="{4A62F672-BDF4-4D9E-9787-61E5413D796B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42" creationId="{500B67C5-741E-4913-B2E0-351DDD1B963F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43" creationId="{807FBEA4-CD30-49E0-B3B8-A047A75AFF79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44" creationId="{0311B958-0E2B-483B-885F-5BBC4E01FA60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52" creationId="{5090D5E4-DB86-45C9-A929-A326180C2FB2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53" creationId="{A7C4D118-DB97-43DF-B86C-F1A03F65F02B}"/>
          </ac:cxnSpMkLst>
        </pc:cxnChg>
        <pc:cxnChg chg="add del">
          <ac:chgData name="Adeel Iqbal" userId="0d3e8424-7e1c-40fb-96d3-5ec11a62c8e3" providerId="ADAL" clId="{0CE0F2D6-D870-485B-91E2-F7E07BD3DBBD}" dt="2024-04-26T07:26:01.749" v="108"/>
          <ac:cxnSpMkLst>
            <pc:docMk/>
            <pc:sldMk cId="1954222131" sldId="4512"/>
            <ac:cxnSpMk id="154" creationId="{0DCD3F91-4DE4-441F-AF37-3D87C81A34D4}"/>
          </ac:cxnSpMkLst>
        </pc:cxnChg>
        <pc:cxnChg chg="add del mod">
          <ac:chgData name="Adeel Iqbal" userId="0d3e8424-7e1c-40fb-96d3-5ec11a62c8e3" providerId="ADAL" clId="{0CE0F2D6-D870-485B-91E2-F7E07BD3DBBD}" dt="2024-04-26T07:40:15.149" v="224" actId="478"/>
          <ac:cxnSpMkLst>
            <pc:docMk/>
            <pc:sldMk cId="1954222131" sldId="4512"/>
            <ac:cxnSpMk id="166" creationId="{6CECA711-6256-4C47-B0B2-75F237B4F7FE}"/>
          </ac:cxnSpMkLst>
        </pc:cxnChg>
        <pc:cxnChg chg="add del mod">
          <ac:chgData name="Adeel Iqbal" userId="0d3e8424-7e1c-40fb-96d3-5ec11a62c8e3" providerId="ADAL" clId="{0CE0F2D6-D870-485B-91E2-F7E07BD3DBBD}" dt="2024-04-26T07:41:02.264" v="229" actId="478"/>
          <ac:cxnSpMkLst>
            <pc:docMk/>
            <pc:sldMk cId="1954222131" sldId="4512"/>
            <ac:cxnSpMk id="167" creationId="{0B1A9561-4856-4511-93DE-176DA056E873}"/>
          </ac:cxnSpMkLst>
        </pc:cxnChg>
        <pc:cxnChg chg="add del mod">
          <ac:chgData name="Adeel Iqbal" userId="0d3e8424-7e1c-40fb-96d3-5ec11a62c8e3" providerId="ADAL" clId="{0CE0F2D6-D870-485B-91E2-F7E07BD3DBBD}" dt="2024-04-26T07:41:03.292" v="230" actId="478"/>
          <ac:cxnSpMkLst>
            <pc:docMk/>
            <pc:sldMk cId="1954222131" sldId="4512"/>
            <ac:cxnSpMk id="168" creationId="{75C5A608-6AC0-4D8A-BAEA-E581D2455D2E}"/>
          </ac:cxnSpMkLst>
        </pc:cxnChg>
        <pc:cxnChg chg="add del mod">
          <ac:chgData name="Adeel Iqbal" userId="0d3e8424-7e1c-40fb-96d3-5ec11a62c8e3" providerId="ADAL" clId="{0CE0F2D6-D870-485B-91E2-F7E07BD3DBBD}" dt="2024-04-26T07:47:54.686" v="640" actId="478"/>
          <ac:cxnSpMkLst>
            <pc:docMk/>
            <pc:sldMk cId="1954222131" sldId="4512"/>
            <ac:cxnSpMk id="175" creationId="{578DE240-5EC9-469D-A5BD-5E11E44B35F3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181" creationId="{B4ABFE7D-DB7A-4C39-9967-9AFFC17F50F3}"/>
          </ac:cxnSpMkLst>
        </pc:cxnChg>
        <pc:cxnChg chg="add del mod">
          <ac:chgData name="Adeel Iqbal" userId="0d3e8424-7e1c-40fb-96d3-5ec11a62c8e3" providerId="ADAL" clId="{0CE0F2D6-D870-485B-91E2-F7E07BD3DBBD}" dt="2024-04-26T07:47:56.323" v="641" actId="478"/>
          <ac:cxnSpMkLst>
            <pc:docMk/>
            <pc:sldMk cId="1954222131" sldId="4512"/>
            <ac:cxnSpMk id="182" creationId="{E5A43DE1-3A94-4BEA-AA75-526D74F7309D}"/>
          </ac:cxnSpMkLst>
        </pc:cxnChg>
        <pc:cxnChg chg="add del mod">
          <ac:chgData name="Adeel Iqbal" userId="0d3e8424-7e1c-40fb-96d3-5ec11a62c8e3" providerId="ADAL" clId="{0CE0F2D6-D870-485B-91E2-F7E07BD3DBBD}" dt="2024-04-26T07:45:48.393" v="372" actId="478"/>
          <ac:cxnSpMkLst>
            <pc:docMk/>
            <pc:sldMk cId="1954222131" sldId="4512"/>
            <ac:cxnSpMk id="184" creationId="{2E60AEC2-C204-4A1F-BCDA-447B4FD5C1D5}"/>
          </ac:cxnSpMkLst>
        </pc:cxnChg>
        <pc:cxnChg chg="add del mod">
          <ac:chgData name="Adeel Iqbal" userId="0d3e8424-7e1c-40fb-96d3-5ec11a62c8e3" providerId="ADAL" clId="{0CE0F2D6-D870-485B-91E2-F7E07BD3DBBD}" dt="2024-04-26T07:45:50.569" v="373" actId="478"/>
          <ac:cxnSpMkLst>
            <pc:docMk/>
            <pc:sldMk cId="1954222131" sldId="4512"/>
            <ac:cxnSpMk id="185" creationId="{73577BC2-A0EF-4A5B-9CBD-D6C59BF74AB0}"/>
          </ac:cxnSpMkLst>
        </pc:cxnChg>
        <pc:cxnChg chg="add del mod">
          <ac:chgData name="Adeel Iqbal" userId="0d3e8424-7e1c-40fb-96d3-5ec11a62c8e3" providerId="ADAL" clId="{0CE0F2D6-D870-485B-91E2-F7E07BD3DBBD}" dt="2024-04-26T07:43:34.490" v="260" actId="478"/>
          <ac:cxnSpMkLst>
            <pc:docMk/>
            <pc:sldMk cId="1954222131" sldId="4512"/>
            <ac:cxnSpMk id="188" creationId="{F5790205-875A-4CAE-8696-DFD6E2E51399}"/>
          </ac:cxnSpMkLst>
        </pc:cxnChg>
        <pc:cxnChg chg="add del mod">
          <ac:chgData name="Adeel Iqbal" userId="0d3e8424-7e1c-40fb-96d3-5ec11a62c8e3" providerId="ADAL" clId="{0CE0F2D6-D870-485B-91E2-F7E07BD3DBBD}" dt="2024-04-26T07:43:32.938" v="259" actId="478"/>
          <ac:cxnSpMkLst>
            <pc:docMk/>
            <pc:sldMk cId="1954222131" sldId="4512"/>
            <ac:cxnSpMk id="189" creationId="{5367B877-7FEA-4DD4-A33F-E3FFBEFFC03F}"/>
          </ac:cxnSpMkLst>
        </pc:cxnChg>
        <pc:cxnChg chg="add del mod">
          <ac:chgData name="Adeel Iqbal" userId="0d3e8424-7e1c-40fb-96d3-5ec11a62c8e3" providerId="ADAL" clId="{0CE0F2D6-D870-485B-91E2-F7E07BD3DBBD}" dt="2024-04-26T07:45:53.290" v="375" actId="478"/>
          <ac:cxnSpMkLst>
            <pc:docMk/>
            <pc:sldMk cId="1954222131" sldId="4512"/>
            <ac:cxnSpMk id="192" creationId="{CC800EFF-D9EA-4E29-BA37-AAC42B706F6B}"/>
          </ac:cxnSpMkLst>
        </pc:cxnChg>
        <pc:cxnChg chg="add del mod">
          <ac:chgData name="Adeel Iqbal" userId="0d3e8424-7e1c-40fb-96d3-5ec11a62c8e3" providerId="ADAL" clId="{0CE0F2D6-D870-485B-91E2-F7E07BD3DBBD}" dt="2024-04-26T07:45:51.835" v="374" actId="478"/>
          <ac:cxnSpMkLst>
            <pc:docMk/>
            <pc:sldMk cId="1954222131" sldId="4512"/>
            <ac:cxnSpMk id="193" creationId="{A5B8BEDC-B489-4C6F-8FB1-F23E0CF45663}"/>
          </ac:cxnSpMkLst>
        </pc:cxnChg>
        <pc:cxnChg chg="add del mod">
          <ac:chgData name="Adeel Iqbal" userId="0d3e8424-7e1c-40fb-96d3-5ec11a62c8e3" providerId="ADAL" clId="{0CE0F2D6-D870-485B-91E2-F7E07BD3DBBD}" dt="2024-04-26T07:35:31.374" v="132" actId="478"/>
          <ac:cxnSpMkLst>
            <pc:docMk/>
            <pc:sldMk cId="1954222131" sldId="4512"/>
            <ac:cxnSpMk id="196" creationId="{87743949-C394-4A3A-BCBF-687AD4FDF8A6}"/>
          </ac:cxnSpMkLst>
        </pc:cxnChg>
        <pc:cxnChg chg="add del mod">
          <ac:chgData name="Adeel Iqbal" userId="0d3e8424-7e1c-40fb-96d3-5ec11a62c8e3" providerId="ADAL" clId="{0CE0F2D6-D870-485B-91E2-F7E07BD3DBBD}" dt="2024-04-26T07:35:32.081" v="133" actId="478"/>
          <ac:cxnSpMkLst>
            <pc:docMk/>
            <pc:sldMk cId="1954222131" sldId="4512"/>
            <ac:cxnSpMk id="197" creationId="{6960AE4E-2D0F-49A7-8556-58D370D67B26}"/>
          </ac:cxnSpMkLst>
        </pc:cxnChg>
        <pc:cxnChg chg="add del mod">
          <ac:chgData name="Adeel Iqbal" userId="0d3e8424-7e1c-40fb-96d3-5ec11a62c8e3" providerId="ADAL" clId="{0CE0F2D6-D870-485B-91E2-F7E07BD3DBBD}" dt="2024-04-26T07:41:32.058" v="237" actId="478"/>
          <ac:cxnSpMkLst>
            <pc:docMk/>
            <pc:sldMk cId="1954222131" sldId="4512"/>
            <ac:cxnSpMk id="198" creationId="{68BF35AE-3998-47D7-AAE4-BF0E25785595}"/>
          </ac:cxnSpMkLst>
        </pc:cxnChg>
        <pc:cxnChg chg="add del mod">
          <ac:chgData name="Adeel Iqbal" userId="0d3e8424-7e1c-40fb-96d3-5ec11a62c8e3" providerId="ADAL" clId="{0CE0F2D6-D870-485B-91E2-F7E07BD3DBBD}" dt="2024-04-26T07:41:29.633" v="236" actId="478"/>
          <ac:cxnSpMkLst>
            <pc:docMk/>
            <pc:sldMk cId="1954222131" sldId="4512"/>
            <ac:cxnSpMk id="201" creationId="{E6FBB16A-7E03-4CF2-A808-58E7913728FE}"/>
          </ac:cxnSpMkLst>
        </pc:cxnChg>
        <pc:cxnChg chg="add del mod">
          <ac:chgData name="Adeel Iqbal" userId="0d3e8424-7e1c-40fb-96d3-5ec11a62c8e3" providerId="ADAL" clId="{0CE0F2D6-D870-485B-91E2-F7E07BD3DBBD}" dt="2024-04-26T07:41:28.879" v="235" actId="478"/>
          <ac:cxnSpMkLst>
            <pc:docMk/>
            <pc:sldMk cId="1954222131" sldId="4512"/>
            <ac:cxnSpMk id="202" creationId="{2AE59914-859D-427E-888E-CF55085E0794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08" creationId="{1775CFAE-5996-4DA7-8208-067E511C43E2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11" creationId="{CAA580E2-8491-4E4D-BA0F-B18D6A9C071C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13" creationId="{E9A2AD66-5D8E-4FB7-865C-A74B9429DEE4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14" creationId="{20B245EC-03D3-43EA-829C-2A66C19A8DD1}"/>
          </ac:cxnSpMkLst>
        </pc:cxnChg>
        <pc:cxnChg chg="add del mod">
          <ac:chgData name="Adeel Iqbal" userId="0d3e8424-7e1c-40fb-96d3-5ec11a62c8e3" providerId="ADAL" clId="{0CE0F2D6-D870-485B-91E2-F7E07BD3DBBD}" dt="2024-04-26T07:48:59.864" v="708" actId="478"/>
          <ac:cxnSpMkLst>
            <pc:docMk/>
            <pc:sldMk cId="1954222131" sldId="4512"/>
            <ac:cxnSpMk id="215" creationId="{EFAFFBB6-B5EF-4F19-87BB-653C113E0312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20" creationId="{F4C2DADA-1B6C-45C3-94E4-44A531715A89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21" creationId="{D844D279-099F-4AB5-8A87-727EF971244A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23" creationId="{EC5B74C5-231A-4F37-9DA3-EB7EDA95CB94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24" creationId="{7D1E2152-CB42-4F12-8D03-7E9B144302EE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25" creationId="{69C918E1-191D-449A-9AFE-05674DA2B176}"/>
          </ac:cxnSpMkLst>
        </pc:cxnChg>
        <pc:cxnChg chg="add del mod">
          <ac:chgData name="Adeel Iqbal" userId="0d3e8424-7e1c-40fb-96d3-5ec11a62c8e3" providerId="ADAL" clId="{0CE0F2D6-D870-485B-91E2-F7E07BD3DBBD}" dt="2024-04-26T07:57:14.687" v="787" actId="478"/>
          <ac:cxnSpMkLst>
            <pc:docMk/>
            <pc:sldMk cId="1954222131" sldId="4512"/>
            <ac:cxnSpMk id="227" creationId="{25329FEC-C3C1-4EB5-870B-9B63D0569205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47" creationId="{4F5E463D-6C8C-4C61-9C86-6869CAC339E6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54" creationId="{859B01D6-1971-4E51-843C-73E736DA6F0D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55" creationId="{23A511A0-01D1-43A3-9C79-596516FEC27C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56" creationId="{9EE99754-CE5A-405D-808D-D3BC5C7B783A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57" creationId="{9BA7B6C5-CB3F-4C6A-ABA5-95BE98BDA0CF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59" creationId="{1789E552-CBD4-42B1-8A28-55CD920C5765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60" creationId="{F27B175E-607D-4FF9-9C81-1D5772E5F950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61" creationId="{CDBF4083-E4C6-4415-9479-F499BC6A776B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62" creationId="{16C719B7-64EB-4D54-9A54-E57AA721E796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63" creationId="{EF38530B-6186-40A0-975D-565E2D06982D}"/>
          </ac:cxnSpMkLst>
        </pc:cxnChg>
        <pc:cxnChg chg="add del">
          <ac:chgData name="Adeel Iqbal" userId="0d3e8424-7e1c-40fb-96d3-5ec11a62c8e3" providerId="ADAL" clId="{0CE0F2D6-D870-485B-91E2-F7E07BD3DBBD}" dt="2024-04-26T07:57:20.023" v="790"/>
          <ac:cxnSpMkLst>
            <pc:docMk/>
            <pc:sldMk cId="1954222131" sldId="4512"/>
            <ac:cxnSpMk id="264" creationId="{F12BB92E-E0E0-4669-9177-10288E88B0A0}"/>
          </ac:cxnSpMkLst>
        </pc:cxnChg>
      </pc:sldChg>
      <pc:sldChg chg="modSp add">
        <pc:chgData name="Adeel Iqbal" userId="0d3e8424-7e1c-40fb-96d3-5ec11a62c8e3" providerId="ADAL" clId="{0CE0F2D6-D870-485B-91E2-F7E07BD3DBBD}" dt="2024-04-26T06:42:38.958" v="4" actId="20577"/>
        <pc:sldMkLst>
          <pc:docMk/>
          <pc:sldMk cId="592475567" sldId="4513"/>
        </pc:sldMkLst>
        <pc:spChg chg="mod">
          <ac:chgData name="Adeel Iqbal" userId="0d3e8424-7e1c-40fb-96d3-5ec11a62c8e3" providerId="ADAL" clId="{0CE0F2D6-D870-485B-91E2-F7E07BD3DBBD}" dt="2024-04-26T06:42:38.958" v="4" actId="20577"/>
          <ac:spMkLst>
            <pc:docMk/>
            <pc:sldMk cId="592475567" sldId="4513"/>
            <ac:spMk id="2" creationId="{08D97503-60AA-68E3-9CF9-5BA451938430}"/>
          </ac:spMkLst>
        </pc:spChg>
      </pc:sldChg>
      <pc:sldChg chg="addSp delSp modSp add delAnim modAnim">
        <pc:chgData name="Adeel Iqbal" userId="0d3e8424-7e1c-40fb-96d3-5ec11a62c8e3" providerId="ADAL" clId="{0CE0F2D6-D870-485B-91E2-F7E07BD3DBBD}" dt="2024-04-29T15:10:41.252" v="1527" actId="15"/>
        <pc:sldMkLst>
          <pc:docMk/>
          <pc:sldMk cId="3109192463" sldId="4514"/>
        </pc:sldMkLst>
        <pc:spChg chg="mod">
          <ac:chgData name="Adeel Iqbal" userId="0d3e8424-7e1c-40fb-96d3-5ec11a62c8e3" providerId="ADAL" clId="{0CE0F2D6-D870-485B-91E2-F7E07BD3DBBD}" dt="2024-04-26T06:44:43.606" v="22" actId="20577"/>
          <ac:spMkLst>
            <pc:docMk/>
            <pc:sldMk cId="3109192463" sldId="4514"/>
            <ac:spMk id="5" creationId="{63E0A0D7-DCA9-A85E-12CE-EEAC567E17ED}"/>
          </ac:spMkLst>
        </pc:spChg>
        <pc:spChg chg="add mod">
          <ac:chgData name="Adeel Iqbal" userId="0d3e8424-7e1c-40fb-96d3-5ec11a62c8e3" providerId="ADAL" clId="{0CE0F2D6-D870-485B-91E2-F7E07BD3DBBD}" dt="2024-04-29T15:10:32.897" v="1525" actId="12"/>
          <ac:spMkLst>
            <pc:docMk/>
            <pc:sldMk cId="3109192463" sldId="4514"/>
            <ac:spMk id="9" creationId="{1BC005B5-CB0F-46EB-8870-3BC670248CAD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25" creationId="{D8967C55-8E74-F1C0-914E-9929CC57F716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47" creationId="{1DEEF3B1-69D8-C42D-73E5-B44C54A0195F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53" creationId="{0FA8DB89-A4CC-96A9-F137-A1AE59675A46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59" creationId="{659E1952-C8DE-5F4A-9155-C9A8B721C863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60" creationId="{CC791635-0B22-AA34-AD8D-DE14DC207DBA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61" creationId="{FE28BCCA-B0F8-02D5-90B8-64E939098E97}"/>
          </ac:spMkLst>
        </pc:spChg>
        <pc:spChg chg="add mod">
          <ac:chgData name="Adeel Iqbal" userId="0d3e8424-7e1c-40fb-96d3-5ec11a62c8e3" providerId="ADAL" clId="{0CE0F2D6-D870-485B-91E2-F7E07BD3DBBD}" dt="2024-04-26T07:22:56.278" v="100" actId="1076"/>
          <ac:spMkLst>
            <pc:docMk/>
            <pc:sldMk cId="3109192463" sldId="4514"/>
            <ac:spMk id="68" creationId="{C58AE0D3-6CDB-4DFC-9357-122D54BA7FC4}"/>
          </ac:spMkLst>
        </pc:spChg>
        <pc:spChg chg="add mod">
          <ac:chgData name="Adeel Iqbal" userId="0d3e8424-7e1c-40fb-96d3-5ec11a62c8e3" providerId="ADAL" clId="{0CE0F2D6-D870-485B-91E2-F7E07BD3DBBD}" dt="2024-04-26T06:57:00.415" v="88" actId="1076"/>
          <ac:spMkLst>
            <pc:docMk/>
            <pc:sldMk cId="3109192463" sldId="4514"/>
            <ac:spMk id="73" creationId="{AFBEB2D3-5721-4962-A5A8-61C0CE90013B}"/>
          </ac:spMkLst>
        </pc:spChg>
        <pc:spChg chg="add mod">
          <ac:chgData name="Adeel Iqbal" userId="0d3e8424-7e1c-40fb-96d3-5ec11a62c8e3" providerId="ADAL" clId="{0CE0F2D6-D870-485B-91E2-F7E07BD3DBBD}" dt="2024-04-29T15:10:41.252" v="1527" actId="15"/>
          <ac:spMkLst>
            <pc:docMk/>
            <pc:sldMk cId="3109192463" sldId="4514"/>
            <ac:spMk id="74" creationId="{1543A978-E34C-47CB-8E0D-AC1EA38DE87C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76" creationId="{AB282A8B-89BC-5A83-CFDB-2786C5E192B3}"/>
          </ac:spMkLst>
        </pc:spChg>
        <pc:spChg chg="del">
          <ac:chgData name="Adeel Iqbal" userId="0d3e8424-7e1c-40fb-96d3-5ec11a62c8e3" providerId="ADAL" clId="{0CE0F2D6-D870-485B-91E2-F7E07BD3DBBD}" dt="2024-04-26T06:42:48.854" v="7" actId="478"/>
          <ac:spMkLst>
            <pc:docMk/>
            <pc:sldMk cId="3109192463" sldId="4514"/>
            <ac:spMk id="78" creationId="{0D91EB64-68ED-9591-47F6-DB0A42BD393F}"/>
          </ac:spMkLst>
        </pc:spChg>
        <pc:spChg chg="add mod ord">
          <ac:chgData name="Adeel Iqbal" userId="0d3e8424-7e1c-40fb-96d3-5ec11a62c8e3" providerId="ADAL" clId="{0CE0F2D6-D870-485B-91E2-F7E07BD3DBBD}" dt="2024-04-29T15:09:40.517" v="1511" actId="108"/>
          <ac:spMkLst>
            <pc:docMk/>
            <pc:sldMk cId="3109192463" sldId="4514"/>
            <ac:spMk id="79" creationId="{F2C609F9-10A7-4016-A446-69A0F3B6F021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82" creationId="{80ABDBBD-DA4F-D1B7-A77B-C8A8EB285B3B}"/>
          </ac:spMkLst>
        </pc:spChg>
        <pc:spChg chg="add mod ord">
          <ac:chgData name="Adeel Iqbal" userId="0d3e8424-7e1c-40fb-96d3-5ec11a62c8e3" providerId="ADAL" clId="{0CE0F2D6-D870-485B-91E2-F7E07BD3DBBD}" dt="2024-04-29T15:09:49.132" v="1512" actId="108"/>
          <ac:spMkLst>
            <pc:docMk/>
            <pc:sldMk cId="3109192463" sldId="4514"/>
            <ac:spMk id="83" creationId="{36B1DAB2-8DF6-4929-8561-772807750A80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111" creationId="{D975E031-D108-EF39-37EC-8B629CAD75F2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114" creationId="{AE8F9577-6622-92DF-CEE4-2F122479CB87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115" creationId="{08FBB270-2619-E36A-F1BA-2ABB8FA7251B}"/>
          </ac:spMkLst>
        </pc:spChg>
        <pc:spChg chg="del">
          <ac:chgData name="Adeel Iqbal" userId="0d3e8424-7e1c-40fb-96d3-5ec11a62c8e3" providerId="ADAL" clId="{0CE0F2D6-D870-485B-91E2-F7E07BD3DBBD}" dt="2024-04-26T06:42:46.376" v="6" actId="478"/>
          <ac:spMkLst>
            <pc:docMk/>
            <pc:sldMk cId="3109192463" sldId="4514"/>
            <ac:spMk id="116" creationId="{6491AD53-F907-A842-55A3-ECA8328AAFE0}"/>
          </ac:spMkLst>
        </pc:spChg>
        <pc:grpChg chg="del">
          <ac:chgData name="Adeel Iqbal" userId="0d3e8424-7e1c-40fb-96d3-5ec11a62c8e3" providerId="ADAL" clId="{0CE0F2D6-D870-485B-91E2-F7E07BD3DBBD}" dt="2024-04-26T06:42:46.376" v="6" actId="478"/>
          <ac:grpSpMkLst>
            <pc:docMk/>
            <pc:sldMk cId="3109192463" sldId="4514"/>
            <ac:grpSpMk id="3" creationId="{EDCC7E54-B1D1-5F20-D941-19CAD2CF4B15}"/>
          </ac:grpSpMkLst>
        </pc:grp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2" creationId="{B033512D-9209-E588-D13F-6B8BFAC7EC08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23" creationId="{AB186F77-9827-876D-EA63-BC88700FAD9A}"/>
          </ac:picMkLst>
        </pc:picChg>
        <pc:picChg chg="add del mod">
          <ac:chgData name="Adeel Iqbal" userId="0d3e8424-7e1c-40fb-96d3-5ec11a62c8e3" providerId="ADAL" clId="{0CE0F2D6-D870-485B-91E2-F7E07BD3DBBD}" dt="2024-04-26T11:19:04.214" v="1021" actId="478"/>
          <ac:picMkLst>
            <pc:docMk/>
            <pc:sldMk cId="3109192463" sldId="4514"/>
            <ac:picMk id="39" creationId="{4D6A0385-B77A-4896-853A-1CEF474C4CCE}"/>
          </ac:picMkLst>
        </pc:picChg>
        <pc:picChg chg="add mod modCrop">
          <ac:chgData name="Adeel Iqbal" userId="0d3e8424-7e1c-40fb-96d3-5ec11a62c8e3" providerId="ADAL" clId="{0CE0F2D6-D870-485B-91E2-F7E07BD3DBBD}" dt="2024-04-26T11:29:36.937" v="1069" actId="14100"/>
          <ac:picMkLst>
            <pc:docMk/>
            <pc:sldMk cId="3109192463" sldId="4514"/>
            <ac:picMk id="40" creationId="{BD29F88C-530B-4DCB-BB4C-B67742FF0F4D}"/>
          </ac:picMkLst>
        </pc:picChg>
        <pc:picChg chg="add mod modCrop">
          <ac:chgData name="Adeel Iqbal" userId="0d3e8424-7e1c-40fb-96d3-5ec11a62c8e3" providerId="ADAL" clId="{0CE0F2D6-D870-485B-91E2-F7E07BD3DBBD}" dt="2024-04-26T11:29:27.434" v="1068" actId="14100"/>
          <ac:picMkLst>
            <pc:docMk/>
            <pc:sldMk cId="3109192463" sldId="4514"/>
            <ac:picMk id="41" creationId="{B1D4B53B-F60E-44EF-954B-4671BA89B6F8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48" creationId="{946478E4-5948-A892-0FAB-EB9450A588F9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50" creationId="{685ACCD4-FEB5-3344-6DD8-D84FB6768B0B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55" creationId="{2F1F79F0-CC87-122A-68CD-29466DD87D80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63" creationId="{FAA2BB60-10BE-CF4C-BEDE-DD22F3AE71C7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64" creationId="{B0C7B697-89BF-4C69-B8A8-50638B3A505F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65" creationId="{A0EA1C7D-1DF9-5008-4A50-9DA43B3D33EE}"/>
          </ac:picMkLst>
        </pc:picChg>
        <pc:picChg chg="add mod">
          <ac:chgData name="Adeel Iqbal" userId="0d3e8424-7e1c-40fb-96d3-5ec11a62c8e3" providerId="ADAL" clId="{0CE0F2D6-D870-485B-91E2-F7E07BD3DBBD}" dt="2024-04-26T06:43:41.372" v="11" actId="1076"/>
          <ac:picMkLst>
            <pc:docMk/>
            <pc:sldMk cId="3109192463" sldId="4514"/>
            <ac:picMk id="66" creationId="{EE9FA18F-E6F7-4D14-8A8D-9B88D0F442CD}"/>
          </ac:picMkLst>
        </pc:picChg>
        <pc:picChg chg="add del mod">
          <ac:chgData name="Adeel Iqbal" userId="0d3e8424-7e1c-40fb-96d3-5ec11a62c8e3" providerId="ADAL" clId="{0CE0F2D6-D870-485B-91E2-F7E07BD3DBBD}" dt="2024-04-26T11:18:40.695" v="1016" actId="478"/>
          <ac:picMkLst>
            <pc:docMk/>
            <pc:sldMk cId="3109192463" sldId="4514"/>
            <ac:picMk id="67" creationId="{EA494ADC-DEAC-4C2A-B40F-01BABC3284D0}"/>
          </ac:picMkLst>
        </pc:picChg>
        <pc:picChg chg="add mod">
          <ac:chgData name="Adeel Iqbal" userId="0d3e8424-7e1c-40fb-96d3-5ec11a62c8e3" providerId="ADAL" clId="{0CE0F2D6-D870-485B-91E2-F7E07BD3DBBD}" dt="2024-04-26T06:46:34.211" v="36" actId="14100"/>
          <ac:picMkLst>
            <pc:docMk/>
            <pc:sldMk cId="3109192463" sldId="4514"/>
            <ac:picMk id="69" creationId="{2E6585BE-6DF1-4C52-BC20-1AA54747444D}"/>
          </ac:picMkLst>
        </pc:picChg>
        <pc:picChg chg="add del mod">
          <ac:chgData name="Adeel Iqbal" userId="0d3e8424-7e1c-40fb-96d3-5ec11a62c8e3" providerId="ADAL" clId="{0CE0F2D6-D870-485B-91E2-F7E07BD3DBBD}" dt="2024-04-26T11:28:47.922" v="1061" actId="478"/>
          <ac:picMkLst>
            <pc:docMk/>
            <pc:sldMk cId="3109192463" sldId="4514"/>
            <ac:picMk id="70" creationId="{A4780777-B078-4C5D-85AC-FD86EA83B927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71" creationId="{F4909512-47B2-4B75-B32D-8A3DBB1E0634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75" creationId="{BA590155-882D-BBCD-D202-F67B578D2582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80" creationId="{B9655FFF-EC83-B073-2AB8-43ECDA485CAD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85" creationId="{24FF862D-999D-F04C-9A4E-5B4D0D1E75B0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86" creationId="{B7FF4277-C996-5441-D145-9873CFD46EB3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113" creationId="{A03CD357-1DC7-F8DE-E742-2FEB6FE00679}"/>
          </ac:picMkLst>
        </pc:picChg>
        <pc:picChg chg="del">
          <ac:chgData name="Adeel Iqbal" userId="0d3e8424-7e1c-40fb-96d3-5ec11a62c8e3" providerId="ADAL" clId="{0CE0F2D6-D870-485B-91E2-F7E07BD3DBBD}" dt="2024-04-26T06:42:46.376" v="6" actId="478"/>
          <ac:picMkLst>
            <pc:docMk/>
            <pc:sldMk cId="3109192463" sldId="4514"/>
            <ac:picMk id="118" creationId="{25995842-1197-0174-8628-04B3B3EF1AC2}"/>
          </ac:picMkLst>
        </pc:pic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22" creationId="{59FD3FD3-A0E6-55E5-9CCE-15A7E488DCDF}"/>
          </ac:cxnSpMkLst>
        </pc:cxnChg>
        <pc:cxnChg chg="add mod">
          <ac:chgData name="Adeel Iqbal" userId="0d3e8424-7e1c-40fb-96d3-5ec11a62c8e3" providerId="ADAL" clId="{0CE0F2D6-D870-485B-91E2-F7E07BD3DBBD}" dt="2024-04-26T07:22:40.801" v="99" actId="1076"/>
          <ac:cxnSpMkLst>
            <pc:docMk/>
            <pc:sldMk cId="3109192463" sldId="4514"/>
            <ac:cxnSpMk id="24" creationId="{5294FC4B-A957-4366-A650-554318BDA8DE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52" creationId="{CB625A1D-0809-7E93-AD75-A3155759E252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56" creationId="{7106C271-22B3-F171-D975-7EF7F6E2FA0C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57" creationId="{7696C6D1-80DC-1D7F-032A-894DDDB9656B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58" creationId="{03DB358A-C019-D407-2ADB-A049E0F807A0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62" creationId="{DC3824E1-D15F-45CF-AE4D-8CEFBA0B2533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72" creationId="{CE00F79C-50C8-B313-D06E-00CB2BF9E556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77" creationId="{44A54AE6-4887-E1DD-EAF5-E2ED78B891AB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81" creationId="{5604CBDD-1B61-0106-6361-C6B0C94BBA02}"/>
          </ac:cxnSpMkLst>
        </pc:cxnChg>
        <pc:cxnChg chg="add mod">
          <ac:chgData name="Adeel Iqbal" userId="0d3e8424-7e1c-40fb-96d3-5ec11a62c8e3" providerId="ADAL" clId="{0CE0F2D6-D870-485B-91E2-F7E07BD3DBBD}" dt="2024-04-26T06:52:16.682" v="80" actId="14100"/>
          <ac:cxnSpMkLst>
            <pc:docMk/>
            <pc:sldMk cId="3109192463" sldId="4514"/>
            <ac:cxnSpMk id="84" creationId="{94BF2C32-88EA-42B6-84C0-B9030F4B6C92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108" creationId="{A76C0F7F-1597-962F-41E3-D53DAFB3B219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109" creationId="{5F4F527E-B813-9707-EA02-3CB31F68D4BF}"/>
          </ac:cxnSpMkLst>
        </pc:cxnChg>
        <pc:cxnChg chg="del">
          <ac:chgData name="Adeel Iqbal" userId="0d3e8424-7e1c-40fb-96d3-5ec11a62c8e3" providerId="ADAL" clId="{0CE0F2D6-D870-485B-91E2-F7E07BD3DBBD}" dt="2024-04-26T06:42:46.376" v="6" actId="478"/>
          <ac:cxnSpMkLst>
            <pc:docMk/>
            <pc:sldMk cId="3109192463" sldId="4514"/>
            <ac:cxnSpMk id="110" creationId="{7E282765-8C7D-C49C-092F-CDAAFC7A79A8}"/>
          </ac:cxnSpMkLst>
        </pc:cxnChg>
      </pc:sldChg>
      <pc:sldChg chg="modSp add">
        <pc:chgData name="Adeel Iqbal" userId="0d3e8424-7e1c-40fb-96d3-5ec11a62c8e3" providerId="ADAL" clId="{0CE0F2D6-D870-485B-91E2-F7E07BD3DBBD}" dt="2024-04-29T13:37:40.656" v="1240" actId="20577"/>
        <pc:sldMkLst>
          <pc:docMk/>
          <pc:sldMk cId="31554388" sldId="4515"/>
        </pc:sldMkLst>
        <pc:spChg chg="mod">
          <ac:chgData name="Adeel Iqbal" userId="0d3e8424-7e1c-40fb-96d3-5ec11a62c8e3" providerId="ADAL" clId="{0CE0F2D6-D870-485B-91E2-F7E07BD3DBBD}" dt="2024-04-29T13:37:40.656" v="1240" actId="20577"/>
          <ac:spMkLst>
            <pc:docMk/>
            <pc:sldMk cId="31554388" sldId="4515"/>
            <ac:spMk id="2" creationId="{08D97503-60AA-68E3-9CF9-5BA451938430}"/>
          </ac:spMkLst>
        </pc:spChg>
      </pc:sldChg>
      <pc:sldChg chg="addSp delSp modSp add ord">
        <pc:chgData name="Adeel Iqbal" userId="0d3e8424-7e1c-40fb-96d3-5ec11a62c8e3" providerId="ADAL" clId="{0CE0F2D6-D870-485B-91E2-F7E07BD3DBBD}" dt="2024-04-29T15:21:27.362" v="1536" actId="207"/>
        <pc:sldMkLst>
          <pc:docMk/>
          <pc:sldMk cId="3812949114" sldId="4534"/>
        </pc:sldMkLst>
        <pc:spChg chg="add mod">
          <ac:chgData name="Adeel Iqbal" userId="0d3e8424-7e1c-40fb-96d3-5ec11a62c8e3" providerId="ADAL" clId="{0CE0F2D6-D870-485B-91E2-F7E07BD3DBBD}" dt="2024-04-29T15:05:24.891" v="1450" actId="1582"/>
          <ac:spMkLst>
            <pc:docMk/>
            <pc:sldMk cId="3812949114" sldId="4534"/>
            <ac:spMk id="16" creationId="{51EFBBD5-F6C7-4177-B9AB-2A0C992F836A}"/>
          </ac:spMkLst>
        </pc:spChg>
        <pc:spChg chg="add mod">
          <ac:chgData name="Adeel Iqbal" userId="0d3e8424-7e1c-40fb-96d3-5ec11a62c8e3" providerId="ADAL" clId="{0CE0F2D6-D870-485B-91E2-F7E07BD3DBBD}" dt="2024-04-29T15:21:27.362" v="1536" actId="207"/>
          <ac:spMkLst>
            <pc:docMk/>
            <pc:sldMk cId="3812949114" sldId="4534"/>
            <ac:spMk id="17" creationId="{D32C687F-2FFB-4C37-86BF-E2E8865782ED}"/>
          </ac:spMkLst>
        </pc:spChg>
        <pc:spChg chg="del">
          <ac:chgData name="Adeel Iqbal" userId="0d3e8424-7e1c-40fb-96d3-5ec11a62c8e3" providerId="ADAL" clId="{0CE0F2D6-D870-485B-91E2-F7E07BD3DBBD}" dt="2024-04-29T14:26:29.830" v="1332" actId="478"/>
          <ac:spMkLst>
            <pc:docMk/>
            <pc:sldMk cId="3812949114" sldId="4534"/>
            <ac:spMk id="20" creationId="{F870E40F-E0C2-1D42-4268-60678A414DBE}"/>
          </ac:spMkLst>
        </pc:spChg>
        <pc:spChg chg="del mod">
          <ac:chgData name="Adeel Iqbal" userId="0d3e8424-7e1c-40fb-96d3-5ec11a62c8e3" providerId="ADAL" clId="{0CE0F2D6-D870-485B-91E2-F7E07BD3DBBD}" dt="2024-04-29T14:26:28.355" v="1331" actId="478"/>
          <ac:spMkLst>
            <pc:docMk/>
            <pc:sldMk cId="3812949114" sldId="4534"/>
            <ac:spMk id="21" creationId="{D1B368CB-18C3-6BE3-CC0A-E17E3FA32977}"/>
          </ac:spMkLst>
        </pc:spChg>
        <pc:picChg chg="add mod ord">
          <ac:chgData name="Adeel Iqbal" userId="0d3e8424-7e1c-40fb-96d3-5ec11a62c8e3" providerId="ADAL" clId="{0CE0F2D6-D870-485B-91E2-F7E07BD3DBBD}" dt="2024-04-29T14:53:41.687" v="1403" actId="1076"/>
          <ac:picMkLst>
            <pc:docMk/>
            <pc:sldMk cId="3812949114" sldId="4534"/>
            <ac:picMk id="3" creationId="{15ADD0C4-D2AA-4C28-A790-3C67E1E0606E}"/>
          </ac:picMkLst>
        </pc:picChg>
        <pc:picChg chg="add mod">
          <ac:chgData name="Adeel Iqbal" userId="0d3e8424-7e1c-40fb-96d3-5ec11a62c8e3" providerId="ADAL" clId="{0CE0F2D6-D870-485B-91E2-F7E07BD3DBBD}" dt="2024-04-29T14:54:12.482" v="1408" actId="14100"/>
          <ac:picMkLst>
            <pc:docMk/>
            <pc:sldMk cId="3812949114" sldId="4534"/>
            <ac:picMk id="7" creationId="{7538B0B6-818D-47BD-92D6-67E7461E1EA7}"/>
          </ac:picMkLst>
        </pc:picChg>
        <pc:picChg chg="del">
          <ac:chgData name="Adeel Iqbal" userId="0d3e8424-7e1c-40fb-96d3-5ec11a62c8e3" providerId="ADAL" clId="{0CE0F2D6-D870-485B-91E2-F7E07BD3DBBD}" dt="2024-04-29T14:26:07.558" v="1326" actId="478"/>
          <ac:picMkLst>
            <pc:docMk/>
            <pc:sldMk cId="3812949114" sldId="4534"/>
            <ac:picMk id="15" creationId="{AC8C8101-037D-84DE-FBFA-94D1A1F7621C}"/>
          </ac:picMkLst>
        </pc:picChg>
        <pc:picChg chg="del">
          <ac:chgData name="Adeel Iqbal" userId="0d3e8424-7e1c-40fb-96d3-5ec11a62c8e3" providerId="ADAL" clId="{0CE0F2D6-D870-485B-91E2-F7E07BD3DBBD}" dt="2024-04-29T14:26:11.823" v="1328" actId="478"/>
          <ac:picMkLst>
            <pc:docMk/>
            <pc:sldMk cId="3812949114" sldId="4534"/>
            <ac:picMk id="19" creationId="{C258C8D7-71F5-5D06-A1FB-54B6DF3B9455}"/>
          </ac:picMkLst>
        </pc:picChg>
        <pc:cxnChg chg="del">
          <ac:chgData name="Adeel Iqbal" userId="0d3e8424-7e1c-40fb-96d3-5ec11a62c8e3" providerId="ADAL" clId="{0CE0F2D6-D870-485B-91E2-F7E07BD3DBBD}" dt="2024-04-29T14:26:12.728" v="1329" actId="478"/>
          <ac:cxnSpMkLst>
            <pc:docMk/>
            <pc:sldMk cId="3812949114" sldId="4534"/>
            <ac:cxnSpMk id="24" creationId="{44205AA8-75F6-BF8D-C7D2-8F069FC67A75}"/>
          </ac:cxnSpMkLst>
        </pc:cxnChg>
      </pc:sldChg>
      <pc:sldChg chg="addSp delSp modSp add">
        <pc:chgData name="Adeel Iqbal" userId="0d3e8424-7e1c-40fb-96d3-5ec11a62c8e3" providerId="ADAL" clId="{0CE0F2D6-D870-485B-91E2-F7E07BD3DBBD}" dt="2024-04-29T15:21:34.270" v="1537" actId="207"/>
        <pc:sldMkLst>
          <pc:docMk/>
          <pc:sldMk cId="1784902304" sldId="4535"/>
        </pc:sldMkLst>
        <pc:spChg chg="add mod">
          <ac:chgData name="Adeel Iqbal" userId="0d3e8424-7e1c-40fb-96d3-5ec11a62c8e3" providerId="ADAL" clId="{0CE0F2D6-D870-485B-91E2-F7E07BD3DBBD}" dt="2024-04-29T15:21:34.270" v="1537" actId="207"/>
          <ac:spMkLst>
            <pc:docMk/>
            <pc:sldMk cId="1784902304" sldId="4535"/>
            <ac:spMk id="13" creationId="{A7C2425D-72E6-4FFF-88C1-9BC16A02C591}"/>
          </ac:spMkLst>
        </pc:spChg>
        <pc:spChg chg="add mod">
          <ac:chgData name="Adeel Iqbal" userId="0d3e8424-7e1c-40fb-96d3-5ec11a62c8e3" providerId="ADAL" clId="{0CE0F2D6-D870-485B-91E2-F7E07BD3DBBD}" dt="2024-04-29T15:06:51.752" v="1459" actId="20577"/>
          <ac:spMkLst>
            <pc:docMk/>
            <pc:sldMk cId="1784902304" sldId="4535"/>
            <ac:spMk id="14" creationId="{31D53114-F525-4E5B-B029-33CD0A51C454}"/>
          </ac:spMkLst>
        </pc:spChg>
        <pc:spChg chg="del">
          <ac:chgData name="Adeel Iqbal" userId="0d3e8424-7e1c-40fb-96d3-5ec11a62c8e3" providerId="ADAL" clId="{0CE0F2D6-D870-485B-91E2-F7E07BD3DBBD}" dt="2024-04-29T14:33:37.283" v="1358" actId="478"/>
          <ac:spMkLst>
            <pc:docMk/>
            <pc:sldMk cId="1784902304" sldId="4535"/>
            <ac:spMk id="16" creationId="{51EFBBD5-F6C7-4177-B9AB-2A0C992F836A}"/>
          </ac:spMkLst>
        </pc:spChg>
        <pc:spChg chg="del">
          <ac:chgData name="Adeel Iqbal" userId="0d3e8424-7e1c-40fb-96d3-5ec11a62c8e3" providerId="ADAL" clId="{0CE0F2D6-D870-485B-91E2-F7E07BD3DBBD}" dt="2024-04-29T14:33:37.975" v="1359" actId="478"/>
          <ac:spMkLst>
            <pc:docMk/>
            <pc:sldMk cId="1784902304" sldId="4535"/>
            <ac:spMk id="17" creationId="{D32C687F-2FFB-4C37-86BF-E2E8865782ED}"/>
          </ac:spMkLst>
        </pc:spChg>
        <pc:picChg chg="add mod">
          <ac:chgData name="Adeel Iqbal" userId="0d3e8424-7e1c-40fb-96d3-5ec11a62c8e3" providerId="ADAL" clId="{0CE0F2D6-D870-485B-91E2-F7E07BD3DBBD}" dt="2024-04-29T14:36:06.332" v="1364" actId="14100"/>
          <ac:picMkLst>
            <pc:docMk/>
            <pc:sldMk cId="1784902304" sldId="4535"/>
            <ac:picMk id="2" creationId="{391ED953-320C-4A0C-89F8-E399E9684209}"/>
          </ac:picMkLst>
        </pc:picChg>
        <pc:picChg chg="del">
          <ac:chgData name="Adeel Iqbal" userId="0d3e8424-7e1c-40fb-96d3-5ec11a62c8e3" providerId="ADAL" clId="{0CE0F2D6-D870-485B-91E2-F7E07BD3DBBD}" dt="2024-04-29T14:33:22.778" v="1357" actId="478"/>
          <ac:picMkLst>
            <pc:docMk/>
            <pc:sldMk cId="1784902304" sldId="4535"/>
            <ac:picMk id="7" creationId="{7538B0B6-818D-47BD-92D6-67E7461E1EA7}"/>
          </ac:picMkLst>
        </pc:picChg>
      </pc:sldChg>
      <pc:sldChg chg="addSp delSp modSp add">
        <pc:chgData name="Adeel Iqbal" userId="0d3e8424-7e1c-40fb-96d3-5ec11a62c8e3" providerId="ADAL" clId="{0CE0F2D6-D870-485B-91E2-F7E07BD3DBBD}" dt="2024-04-29T15:21:39.995" v="1538" actId="207"/>
        <pc:sldMkLst>
          <pc:docMk/>
          <pc:sldMk cId="3834994837" sldId="4537"/>
        </pc:sldMkLst>
        <pc:spChg chg="del mod">
          <ac:chgData name="Adeel Iqbal" userId="0d3e8424-7e1c-40fb-96d3-5ec11a62c8e3" providerId="ADAL" clId="{0CE0F2D6-D870-485B-91E2-F7E07BD3DBBD}" dt="2024-04-29T14:39:50.712" v="1374" actId="478"/>
          <ac:spMkLst>
            <pc:docMk/>
            <pc:sldMk cId="3834994837" sldId="4537"/>
            <ac:spMk id="13" creationId="{A7C2425D-72E6-4FFF-88C1-9BC16A02C591}"/>
          </ac:spMkLst>
        </pc:spChg>
        <pc:spChg chg="del">
          <ac:chgData name="Adeel Iqbal" userId="0d3e8424-7e1c-40fb-96d3-5ec11a62c8e3" providerId="ADAL" clId="{0CE0F2D6-D870-485B-91E2-F7E07BD3DBBD}" dt="2024-04-29T14:39:49.395" v="1373" actId="478"/>
          <ac:spMkLst>
            <pc:docMk/>
            <pc:sldMk cId="3834994837" sldId="4537"/>
            <ac:spMk id="14" creationId="{31D53114-F525-4E5B-B029-33CD0A51C454}"/>
          </ac:spMkLst>
        </pc:spChg>
        <pc:spChg chg="add mod">
          <ac:chgData name="Adeel Iqbal" userId="0d3e8424-7e1c-40fb-96d3-5ec11a62c8e3" providerId="ADAL" clId="{0CE0F2D6-D870-485B-91E2-F7E07BD3DBBD}" dt="2024-04-29T15:21:39.995" v="1538" actId="207"/>
          <ac:spMkLst>
            <pc:docMk/>
            <pc:sldMk cId="3834994837" sldId="4537"/>
            <ac:spMk id="15" creationId="{FE10A416-40A4-44DF-9F8E-7216806B9286}"/>
          </ac:spMkLst>
        </pc:spChg>
        <pc:spChg chg="add mod">
          <ac:chgData name="Adeel Iqbal" userId="0d3e8424-7e1c-40fb-96d3-5ec11a62c8e3" providerId="ADAL" clId="{0CE0F2D6-D870-485B-91E2-F7E07BD3DBBD}" dt="2024-04-29T15:08:02.281" v="1473" actId="12"/>
          <ac:spMkLst>
            <pc:docMk/>
            <pc:sldMk cId="3834994837" sldId="4537"/>
            <ac:spMk id="16" creationId="{BB22FDBF-42EB-42B2-AD7A-CC5B2FBC00D6}"/>
          </ac:spMkLst>
        </pc:spChg>
        <pc:picChg chg="del">
          <ac:chgData name="Adeel Iqbal" userId="0d3e8424-7e1c-40fb-96d3-5ec11a62c8e3" providerId="ADAL" clId="{0CE0F2D6-D870-485B-91E2-F7E07BD3DBBD}" dt="2024-04-29T14:39:51.410" v="1375" actId="478"/>
          <ac:picMkLst>
            <pc:docMk/>
            <pc:sldMk cId="3834994837" sldId="4537"/>
            <ac:picMk id="2" creationId="{391ED953-320C-4A0C-89F8-E399E9684209}"/>
          </ac:picMkLst>
        </pc:picChg>
        <pc:picChg chg="add mod">
          <ac:chgData name="Adeel Iqbal" userId="0d3e8424-7e1c-40fb-96d3-5ec11a62c8e3" providerId="ADAL" clId="{0CE0F2D6-D870-485B-91E2-F7E07BD3DBBD}" dt="2024-04-29T14:40:26.009" v="1384" actId="14100"/>
          <ac:picMkLst>
            <pc:docMk/>
            <pc:sldMk cId="3834994837" sldId="4537"/>
            <ac:picMk id="7" creationId="{F2645220-DE22-4B21-8E3E-89E0B588185C}"/>
          </ac:picMkLst>
        </pc:picChg>
      </pc:sldChg>
      <pc:sldChg chg="addSp delSp modSp add">
        <pc:chgData name="Adeel Iqbal" userId="0d3e8424-7e1c-40fb-96d3-5ec11a62c8e3" providerId="ADAL" clId="{0CE0F2D6-D870-485B-91E2-F7E07BD3DBBD}" dt="2024-04-29T15:21:49.915" v="1539" actId="207"/>
        <pc:sldMkLst>
          <pc:docMk/>
          <pc:sldMk cId="355599166" sldId="4538"/>
        </pc:sldMkLst>
        <pc:spChg chg="add mod">
          <ac:chgData name="Adeel Iqbal" userId="0d3e8424-7e1c-40fb-96d3-5ec11a62c8e3" providerId="ADAL" clId="{0CE0F2D6-D870-485B-91E2-F7E07BD3DBBD}" dt="2024-04-29T15:06:21.390" v="1456" actId="108"/>
          <ac:spMkLst>
            <pc:docMk/>
            <pc:sldMk cId="355599166" sldId="4538"/>
            <ac:spMk id="13" creationId="{02C82A5E-3C46-4544-A6DD-479541E04EB4}"/>
          </ac:spMkLst>
        </pc:spChg>
        <pc:spChg chg="add mod">
          <ac:chgData name="Adeel Iqbal" userId="0d3e8424-7e1c-40fb-96d3-5ec11a62c8e3" providerId="ADAL" clId="{0CE0F2D6-D870-485B-91E2-F7E07BD3DBBD}" dt="2024-04-29T15:21:49.915" v="1539" actId="207"/>
          <ac:spMkLst>
            <pc:docMk/>
            <pc:sldMk cId="355599166" sldId="4538"/>
            <ac:spMk id="14" creationId="{CAB30B21-7BE6-434E-A7CC-73DA007716A7}"/>
          </ac:spMkLst>
        </pc:spChg>
        <pc:spChg chg="del">
          <ac:chgData name="Adeel Iqbal" userId="0d3e8424-7e1c-40fb-96d3-5ec11a62c8e3" providerId="ADAL" clId="{0CE0F2D6-D870-485B-91E2-F7E07BD3DBBD}" dt="2024-04-29T14:41:17.763" v="1391" actId="478"/>
          <ac:spMkLst>
            <pc:docMk/>
            <pc:sldMk cId="355599166" sldId="4538"/>
            <ac:spMk id="15" creationId="{FE10A416-40A4-44DF-9F8E-7216806B9286}"/>
          </ac:spMkLst>
        </pc:spChg>
        <pc:spChg chg="del">
          <ac:chgData name="Adeel Iqbal" userId="0d3e8424-7e1c-40fb-96d3-5ec11a62c8e3" providerId="ADAL" clId="{0CE0F2D6-D870-485B-91E2-F7E07BD3DBBD}" dt="2024-04-29T14:41:18.552" v="1392" actId="478"/>
          <ac:spMkLst>
            <pc:docMk/>
            <pc:sldMk cId="355599166" sldId="4538"/>
            <ac:spMk id="16" creationId="{BB22FDBF-42EB-42B2-AD7A-CC5B2FBC00D6}"/>
          </ac:spMkLst>
        </pc:spChg>
        <pc:picChg chg="add mod">
          <ac:chgData name="Adeel Iqbal" userId="0d3e8424-7e1c-40fb-96d3-5ec11a62c8e3" providerId="ADAL" clId="{0CE0F2D6-D870-485B-91E2-F7E07BD3DBBD}" dt="2024-04-29T14:42:48.813" v="1398" actId="14100"/>
          <ac:picMkLst>
            <pc:docMk/>
            <pc:sldMk cId="355599166" sldId="4538"/>
            <ac:picMk id="2" creationId="{07EFD294-1AAD-4658-A7D4-0D63E5E9B540}"/>
          </ac:picMkLst>
        </pc:picChg>
        <pc:picChg chg="del">
          <ac:chgData name="Adeel Iqbal" userId="0d3e8424-7e1c-40fb-96d3-5ec11a62c8e3" providerId="ADAL" clId="{0CE0F2D6-D870-485B-91E2-F7E07BD3DBBD}" dt="2024-04-29T14:41:19.153" v="1393" actId="478"/>
          <ac:picMkLst>
            <pc:docMk/>
            <pc:sldMk cId="355599166" sldId="4538"/>
            <ac:picMk id="7" creationId="{F2645220-DE22-4B21-8E3E-89E0B588185C}"/>
          </ac:picMkLst>
        </pc:picChg>
      </pc:sldChg>
    </pc:docChg>
  </pc:docChgLst>
  <pc:docChgLst>
    <pc:chgData name="Adeel Iqbal" userId="0d3e8424-7e1c-40fb-96d3-5ec11a62c8e3" providerId="ADAL" clId="{B49DAB1A-D7E9-407A-8198-C06B5C5AA82F}"/>
    <pc:docChg chg="undo custSel delSld modSld">
      <pc:chgData name="Adeel Iqbal" userId="0d3e8424-7e1c-40fb-96d3-5ec11a62c8e3" providerId="ADAL" clId="{B49DAB1A-D7E9-407A-8198-C06B5C5AA82F}" dt="2024-05-13T22:28:32.580" v="463" actId="2696"/>
      <pc:docMkLst>
        <pc:docMk/>
      </pc:docMkLst>
      <pc:sldChg chg="delSp modSp">
        <pc:chgData name="Adeel Iqbal" userId="0d3e8424-7e1c-40fb-96d3-5ec11a62c8e3" providerId="ADAL" clId="{B49DAB1A-D7E9-407A-8198-C06B5C5AA82F}" dt="2024-05-03T07:43:31.628" v="456" actId="20577"/>
        <pc:sldMkLst>
          <pc:docMk/>
          <pc:sldMk cId="0" sldId="257"/>
        </pc:sldMkLst>
        <pc:spChg chg="del mod">
          <ac:chgData name="Adeel Iqbal" userId="0d3e8424-7e1c-40fb-96d3-5ec11a62c8e3" providerId="ADAL" clId="{B49DAB1A-D7E9-407A-8198-C06B5C5AA82F}" dt="2024-05-03T07:42:02.376" v="429" actId="478"/>
          <ac:spMkLst>
            <pc:docMk/>
            <pc:sldMk cId="0" sldId="257"/>
            <ac:spMk id="23" creationId="{00000000-0000-0000-0000-000000000000}"/>
          </ac:spMkLst>
        </pc:spChg>
        <pc:spChg chg="mod">
          <ac:chgData name="Adeel Iqbal" userId="0d3e8424-7e1c-40fb-96d3-5ec11a62c8e3" providerId="ADAL" clId="{B49DAB1A-D7E9-407A-8198-C06B5C5AA82F}" dt="2024-05-03T07:43:31.628" v="456" actId="20577"/>
          <ac:spMkLst>
            <pc:docMk/>
            <pc:sldMk cId="0" sldId="257"/>
            <ac:spMk id="24" creationId="{1BE827DA-F02C-617A-B5DC-69B7C875D67D}"/>
          </ac:spMkLst>
        </pc:spChg>
      </pc:sldChg>
      <pc:sldChg chg="addSp modSp">
        <pc:chgData name="Adeel Iqbal" userId="0d3e8424-7e1c-40fb-96d3-5ec11a62c8e3" providerId="ADAL" clId="{B49DAB1A-D7E9-407A-8198-C06B5C5AA82F}" dt="2024-05-02T13:06:47.110" v="18" actId="1076"/>
        <pc:sldMkLst>
          <pc:docMk/>
          <pc:sldMk cId="712493181" sldId="4277"/>
        </pc:sldMkLst>
        <pc:spChg chg="mod">
          <ac:chgData name="Adeel Iqbal" userId="0d3e8424-7e1c-40fb-96d3-5ec11a62c8e3" providerId="ADAL" clId="{B49DAB1A-D7E9-407A-8198-C06B5C5AA82F}" dt="2024-05-02T13:05:55.451" v="11" actId="20577"/>
          <ac:spMkLst>
            <pc:docMk/>
            <pc:sldMk cId="712493181" sldId="4277"/>
            <ac:spMk id="21" creationId="{1CE49218-F454-E83D-AE19-C64C5FAF537F}"/>
          </ac:spMkLst>
        </pc:spChg>
        <pc:picChg chg="add mod">
          <ac:chgData name="Adeel Iqbal" userId="0d3e8424-7e1c-40fb-96d3-5ec11a62c8e3" providerId="ADAL" clId="{B49DAB1A-D7E9-407A-8198-C06B5C5AA82F}" dt="2024-05-02T13:06:47.110" v="18" actId="1076"/>
          <ac:picMkLst>
            <pc:docMk/>
            <pc:sldMk cId="712493181" sldId="4277"/>
            <ac:picMk id="5" creationId="{534B1C8D-414B-4144-96F9-85B9CA40B099}"/>
          </ac:picMkLst>
        </pc:picChg>
      </pc:sldChg>
      <pc:sldChg chg="addSp modSp modAnim">
        <pc:chgData name="Adeel Iqbal" userId="0d3e8424-7e1c-40fb-96d3-5ec11a62c8e3" providerId="ADAL" clId="{B49DAB1A-D7E9-407A-8198-C06B5C5AA82F}" dt="2024-05-03T07:37:01.051" v="370" actId="122"/>
        <pc:sldMkLst>
          <pc:docMk/>
          <pc:sldMk cId="4264476231" sldId="4283"/>
        </pc:sldMkLst>
        <pc:spChg chg="add mod">
          <ac:chgData name="Adeel Iqbal" userId="0d3e8424-7e1c-40fb-96d3-5ec11a62c8e3" providerId="ADAL" clId="{B49DAB1A-D7E9-407A-8198-C06B5C5AA82F}" dt="2024-05-03T07:37:01.051" v="370" actId="122"/>
          <ac:spMkLst>
            <pc:docMk/>
            <pc:sldMk cId="4264476231" sldId="4283"/>
            <ac:spMk id="9" creationId="{50D272E7-7483-4F30-AEA4-A0AD41F332DC}"/>
          </ac:spMkLst>
        </pc:spChg>
        <pc:picChg chg="mod">
          <ac:chgData name="Adeel Iqbal" userId="0d3e8424-7e1c-40fb-96d3-5ec11a62c8e3" providerId="ADAL" clId="{B49DAB1A-D7E9-407A-8198-C06B5C5AA82F}" dt="2024-05-03T07:34:04.494" v="336" actId="1076"/>
          <ac:picMkLst>
            <pc:docMk/>
            <pc:sldMk cId="4264476231" sldId="4283"/>
            <ac:picMk id="3" creationId="{1BBF9294-64F4-4347-ADD2-C140983FA92A}"/>
          </ac:picMkLst>
        </pc:picChg>
      </pc:sldChg>
      <pc:sldChg chg="addSp delSp modSp">
        <pc:chgData name="Adeel Iqbal" userId="0d3e8424-7e1c-40fb-96d3-5ec11a62c8e3" providerId="ADAL" clId="{B49DAB1A-D7E9-407A-8198-C06B5C5AA82F}" dt="2024-05-03T07:40:18.105" v="426" actId="1076"/>
        <pc:sldMkLst>
          <pc:docMk/>
          <pc:sldMk cId="3109192463" sldId="4514"/>
        </pc:sldMkLst>
        <pc:spChg chg="mod">
          <ac:chgData name="Adeel Iqbal" userId="0d3e8424-7e1c-40fb-96d3-5ec11a62c8e3" providerId="ADAL" clId="{B49DAB1A-D7E9-407A-8198-C06B5C5AA82F}" dt="2024-05-03T07:26:55.955" v="215" actId="1076"/>
          <ac:spMkLst>
            <pc:docMk/>
            <pc:sldMk cId="3109192463" sldId="4514"/>
            <ac:spMk id="5" creationId="{63E0A0D7-DCA9-A85E-12CE-EEAC567E17ED}"/>
          </ac:spMkLst>
        </pc:spChg>
        <pc:spChg chg="del mod">
          <ac:chgData name="Adeel Iqbal" userId="0d3e8424-7e1c-40fb-96d3-5ec11a62c8e3" providerId="ADAL" clId="{B49DAB1A-D7E9-407A-8198-C06B5C5AA82F}" dt="2024-05-03T07:26:29.619" v="208"/>
          <ac:spMkLst>
            <pc:docMk/>
            <pc:sldMk cId="3109192463" sldId="4514"/>
            <ac:spMk id="9" creationId="{1BC005B5-CB0F-46EB-8870-3BC670248CAD}"/>
          </ac:spMkLst>
        </pc:spChg>
        <pc:spChg chg="add mod">
          <ac:chgData name="Adeel Iqbal" userId="0d3e8424-7e1c-40fb-96d3-5ec11a62c8e3" providerId="ADAL" clId="{B49DAB1A-D7E9-407A-8198-C06B5C5AA82F}" dt="2024-05-03T07:40:18.105" v="426" actId="1076"/>
          <ac:spMkLst>
            <pc:docMk/>
            <pc:sldMk cId="3109192463" sldId="4514"/>
            <ac:spMk id="20" creationId="{B42848BF-66C1-4FAB-854C-0A3B07BE360F}"/>
          </ac:spMkLst>
        </pc:spChg>
        <pc:spChg chg="add del mod">
          <ac:chgData name="Adeel Iqbal" userId="0d3e8424-7e1c-40fb-96d3-5ec11a62c8e3" providerId="ADAL" clId="{B49DAB1A-D7E9-407A-8198-C06B5C5AA82F}" dt="2024-05-03T07:39:38.720" v="422" actId="478"/>
          <ac:spMkLst>
            <pc:docMk/>
            <pc:sldMk cId="3109192463" sldId="4514"/>
            <ac:spMk id="21" creationId="{D22768C4-E0A7-497C-B16B-13F9A26B13E5}"/>
          </ac:spMkLst>
        </pc:spChg>
        <pc:spChg chg="add mod ord">
          <ac:chgData name="Adeel Iqbal" userId="0d3e8424-7e1c-40fb-96d3-5ec11a62c8e3" providerId="ADAL" clId="{B49DAB1A-D7E9-407A-8198-C06B5C5AA82F}" dt="2024-05-03T07:40:09.081" v="425" actId="255"/>
          <ac:spMkLst>
            <pc:docMk/>
            <pc:sldMk cId="3109192463" sldId="4514"/>
            <ac:spMk id="22" creationId="{039A7C26-E958-4B30-AB07-A7943F4375A5}"/>
          </ac:spMkLst>
        </pc:spChg>
        <pc:spChg chg="del">
          <ac:chgData name="Adeel Iqbal" userId="0d3e8424-7e1c-40fb-96d3-5ec11a62c8e3" providerId="ADAL" clId="{B49DAB1A-D7E9-407A-8198-C06B5C5AA82F}" dt="2024-05-03T07:26:00.517" v="195"/>
          <ac:spMkLst>
            <pc:docMk/>
            <pc:sldMk cId="3109192463" sldId="4514"/>
            <ac:spMk id="68" creationId="{C58AE0D3-6CDB-4DFC-9357-122D54BA7FC4}"/>
          </ac:spMkLst>
        </pc:spChg>
        <pc:spChg chg="del mod">
          <ac:chgData name="Adeel Iqbal" userId="0d3e8424-7e1c-40fb-96d3-5ec11a62c8e3" providerId="ADAL" clId="{B49DAB1A-D7E9-407A-8198-C06B5C5AA82F}" dt="2024-05-03T07:39:02.351" v="393" actId="478"/>
          <ac:spMkLst>
            <pc:docMk/>
            <pc:sldMk cId="3109192463" sldId="4514"/>
            <ac:spMk id="73" creationId="{AFBEB2D3-5721-4962-A5A8-61C0CE90013B}"/>
          </ac:spMkLst>
        </pc:spChg>
        <pc:spChg chg="mod">
          <ac:chgData name="Adeel Iqbal" userId="0d3e8424-7e1c-40fb-96d3-5ec11a62c8e3" providerId="ADAL" clId="{B49DAB1A-D7E9-407A-8198-C06B5C5AA82F}" dt="2024-05-03T07:28:47.797" v="308"/>
          <ac:spMkLst>
            <pc:docMk/>
            <pc:sldMk cId="3109192463" sldId="4514"/>
            <ac:spMk id="74" creationId="{1543A978-E34C-47CB-8E0D-AC1EA38DE87C}"/>
          </ac:spMkLst>
        </pc:spChg>
        <pc:spChg chg="del">
          <ac:chgData name="Adeel Iqbal" userId="0d3e8424-7e1c-40fb-96d3-5ec11a62c8e3" providerId="ADAL" clId="{B49DAB1A-D7E9-407A-8198-C06B5C5AA82F}" dt="2024-05-03T07:26:29.619" v="206" actId="478"/>
          <ac:spMkLst>
            <pc:docMk/>
            <pc:sldMk cId="3109192463" sldId="4514"/>
            <ac:spMk id="79" creationId="{F2C609F9-10A7-4016-A446-69A0F3B6F021}"/>
          </ac:spMkLst>
        </pc:spChg>
        <pc:spChg chg="del mod">
          <ac:chgData name="Adeel Iqbal" userId="0d3e8424-7e1c-40fb-96d3-5ec11a62c8e3" providerId="ADAL" clId="{B49DAB1A-D7E9-407A-8198-C06B5C5AA82F}" dt="2024-05-03T07:27:59.938" v="223" actId="478"/>
          <ac:spMkLst>
            <pc:docMk/>
            <pc:sldMk cId="3109192463" sldId="4514"/>
            <ac:spMk id="83" creationId="{36B1DAB2-8DF6-4929-8561-772807750A80}"/>
          </ac:spMkLst>
        </pc:spChg>
        <pc:picChg chg="mod">
          <ac:chgData name="Adeel Iqbal" userId="0d3e8424-7e1c-40fb-96d3-5ec11a62c8e3" providerId="ADAL" clId="{B49DAB1A-D7E9-407A-8198-C06B5C5AA82F}" dt="2024-05-03T07:28:19.927" v="305" actId="1076"/>
          <ac:picMkLst>
            <pc:docMk/>
            <pc:sldMk cId="3109192463" sldId="4514"/>
            <ac:picMk id="66" creationId="{EE9FA18F-E6F7-4D14-8A8D-9B88D0F442CD}"/>
          </ac:picMkLst>
        </pc:picChg>
        <pc:cxnChg chg="del">
          <ac:chgData name="Adeel Iqbal" userId="0d3e8424-7e1c-40fb-96d3-5ec11a62c8e3" providerId="ADAL" clId="{B49DAB1A-D7E9-407A-8198-C06B5C5AA82F}" dt="2024-05-03T07:26:30.609" v="209" actId="478"/>
          <ac:cxnSpMkLst>
            <pc:docMk/>
            <pc:sldMk cId="3109192463" sldId="4514"/>
            <ac:cxnSpMk id="24" creationId="{5294FC4B-A957-4366-A650-554318BDA8DE}"/>
          </ac:cxnSpMkLst>
        </pc:cxnChg>
        <pc:cxnChg chg="del mod">
          <ac:chgData name="Adeel Iqbal" userId="0d3e8424-7e1c-40fb-96d3-5ec11a62c8e3" providerId="ADAL" clId="{B49DAB1A-D7E9-407A-8198-C06B5C5AA82F}" dt="2024-05-03T07:28:00.744" v="224" actId="478"/>
          <ac:cxnSpMkLst>
            <pc:docMk/>
            <pc:sldMk cId="3109192463" sldId="4514"/>
            <ac:cxnSpMk id="84" creationId="{94BF2C32-88EA-42B6-84C0-B9030F4B6C92}"/>
          </ac:cxnSpMkLst>
        </pc:cxnChg>
      </pc:sldChg>
      <pc:sldChg chg="del">
        <pc:chgData name="Adeel Iqbal" userId="0d3e8424-7e1c-40fb-96d3-5ec11a62c8e3" providerId="ADAL" clId="{B49DAB1A-D7E9-407A-8198-C06B5C5AA82F}" dt="2024-05-13T22:28:32.580" v="463" actId="2696"/>
        <pc:sldMkLst>
          <pc:docMk/>
          <pc:sldMk cId="2613497250" sldId="4516"/>
        </pc:sldMkLst>
      </pc:sldChg>
      <pc:sldChg chg="del">
        <pc:chgData name="Adeel Iqbal" userId="0d3e8424-7e1c-40fb-96d3-5ec11a62c8e3" providerId="ADAL" clId="{B49DAB1A-D7E9-407A-8198-C06B5C5AA82F}" dt="2024-05-13T22:28:31.497" v="462" actId="2696"/>
        <pc:sldMkLst>
          <pc:docMk/>
          <pc:sldMk cId="1672081469" sldId="4517"/>
        </pc:sldMkLst>
      </pc:sldChg>
      <pc:sldChg chg="addSp delSp modSp">
        <pc:chgData name="Adeel Iqbal" userId="0d3e8424-7e1c-40fb-96d3-5ec11a62c8e3" providerId="ADAL" clId="{B49DAB1A-D7E9-407A-8198-C06B5C5AA82F}" dt="2024-05-03T07:21:01.069" v="133" actId="1076"/>
        <pc:sldMkLst>
          <pc:docMk/>
          <pc:sldMk cId="3812949114" sldId="4534"/>
        </pc:sldMkLst>
        <pc:spChg chg="mod">
          <ac:chgData name="Adeel Iqbal" userId="0d3e8424-7e1c-40fb-96d3-5ec11a62c8e3" providerId="ADAL" clId="{B49DAB1A-D7E9-407A-8198-C06B5C5AA82F}" dt="2024-05-03T07:09:38.432" v="76" actId="1076"/>
          <ac:spMkLst>
            <pc:docMk/>
            <pc:sldMk cId="3812949114" sldId="4534"/>
            <ac:spMk id="5" creationId="{63E0A0D7-DCA9-A85E-12CE-EEAC567E17ED}"/>
          </ac:spMkLst>
        </pc:spChg>
        <pc:spChg chg="add mod">
          <ac:chgData name="Adeel Iqbal" userId="0d3e8424-7e1c-40fb-96d3-5ec11a62c8e3" providerId="ADAL" clId="{B49DAB1A-D7E9-407A-8198-C06B5C5AA82F}" dt="2024-05-03T07:20:57.139" v="132" actId="1076"/>
          <ac:spMkLst>
            <pc:docMk/>
            <pc:sldMk cId="3812949114" sldId="4534"/>
            <ac:spMk id="7" creationId="{B7CC04D3-2AB4-4C12-8946-190D11D1A3E8}"/>
          </ac:spMkLst>
        </pc:spChg>
        <pc:spChg chg="add mod">
          <ac:chgData name="Adeel Iqbal" userId="0d3e8424-7e1c-40fb-96d3-5ec11a62c8e3" providerId="ADAL" clId="{B49DAB1A-D7E9-407A-8198-C06B5C5AA82F}" dt="2024-05-03T07:21:01.069" v="133" actId="1076"/>
          <ac:spMkLst>
            <pc:docMk/>
            <pc:sldMk cId="3812949114" sldId="4534"/>
            <ac:spMk id="9" creationId="{E91C0F4B-E140-4DD4-BE6E-B8336C9E7ABC}"/>
          </ac:spMkLst>
        </pc:spChg>
        <pc:spChg chg="add del mod">
          <ac:chgData name="Adeel Iqbal" userId="0d3e8424-7e1c-40fb-96d3-5ec11a62c8e3" providerId="ADAL" clId="{B49DAB1A-D7E9-407A-8198-C06B5C5AA82F}" dt="2024-05-03T07:05:25.752" v="36" actId="478"/>
          <ac:spMkLst>
            <pc:docMk/>
            <pc:sldMk cId="3812949114" sldId="4534"/>
            <ac:spMk id="16" creationId="{51EFBBD5-F6C7-4177-B9AB-2A0C992F836A}"/>
          </ac:spMkLst>
        </pc:spChg>
        <pc:spChg chg="del mod">
          <ac:chgData name="Adeel Iqbal" userId="0d3e8424-7e1c-40fb-96d3-5ec11a62c8e3" providerId="ADAL" clId="{B49DAB1A-D7E9-407A-8198-C06B5C5AA82F}" dt="2024-05-03T07:07:01.330" v="52" actId="478"/>
          <ac:spMkLst>
            <pc:docMk/>
            <pc:sldMk cId="3812949114" sldId="4534"/>
            <ac:spMk id="17" creationId="{D32C687F-2FFB-4C37-86BF-E2E8865782ED}"/>
          </ac:spMkLst>
        </pc:spChg>
        <pc:grpChg chg="add mod">
          <ac:chgData name="Adeel Iqbal" userId="0d3e8424-7e1c-40fb-96d3-5ec11a62c8e3" providerId="ADAL" clId="{B49DAB1A-D7E9-407A-8198-C06B5C5AA82F}" dt="2024-05-03T07:10:17.668" v="81" actId="1076"/>
          <ac:grpSpMkLst>
            <pc:docMk/>
            <pc:sldMk cId="3812949114" sldId="4534"/>
            <ac:grpSpMk id="12" creationId="{DCDA203C-6751-490D-B181-2F8785E8BD56}"/>
          </ac:grpSpMkLst>
        </pc:grpChg>
        <pc:picChg chg="add mod">
          <ac:chgData name="Adeel Iqbal" userId="0d3e8424-7e1c-40fb-96d3-5ec11a62c8e3" providerId="ADAL" clId="{B49DAB1A-D7E9-407A-8198-C06B5C5AA82F}" dt="2024-05-03T07:10:28.054" v="95" actId="1038"/>
          <ac:picMkLst>
            <pc:docMk/>
            <pc:sldMk cId="3812949114" sldId="4534"/>
            <ac:picMk id="2" creationId="{1B4A87C2-4E16-4863-97CD-1C332ECA0349}"/>
          </ac:picMkLst>
        </pc:picChg>
        <pc:picChg chg="mod">
          <ac:chgData name="Adeel Iqbal" userId="0d3e8424-7e1c-40fb-96d3-5ec11a62c8e3" providerId="ADAL" clId="{B49DAB1A-D7E9-407A-8198-C06B5C5AA82F}" dt="2024-05-03T07:10:02.366" v="79" actId="164"/>
          <ac:picMkLst>
            <pc:docMk/>
            <pc:sldMk cId="3812949114" sldId="4534"/>
            <ac:picMk id="3" creationId="{15ADD0C4-D2AA-4C28-A790-3C67E1E0606E}"/>
          </ac:picMkLst>
        </pc:picChg>
        <pc:picChg chg="del">
          <ac:chgData name="Adeel Iqbal" userId="0d3e8424-7e1c-40fb-96d3-5ec11a62c8e3" providerId="ADAL" clId="{B49DAB1A-D7E9-407A-8198-C06B5C5AA82F}" dt="2024-05-02T13:10:17.305" v="21" actId="478"/>
          <ac:picMkLst>
            <pc:docMk/>
            <pc:sldMk cId="3812949114" sldId="4534"/>
            <ac:picMk id="7" creationId="{7538B0B6-818D-47BD-92D6-67E7461E1EA7}"/>
          </ac:picMkLst>
        </pc:picChg>
      </pc:sldChg>
      <pc:sldChg chg="addSp delSp modSp">
        <pc:chgData name="Adeel Iqbal" userId="0d3e8424-7e1c-40fb-96d3-5ec11a62c8e3" providerId="ADAL" clId="{B49DAB1A-D7E9-407A-8198-C06B5C5AA82F}" dt="2024-05-03T07:24:25.259" v="175" actId="20577"/>
        <pc:sldMkLst>
          <pc:docMk/>
          <pc:sldMk cId="1784902304" sldId="4535"/>
        </pc:sldMkLst>
        <pc:spChg chg="del mod">
          <ac:chgData name="Adeel Iqbal" userId="0d3e8424-7e1c-40fb-96d3-5ec11a62c8e3" providerId="ADAL" clId="{B49DAB1A-D7E9-407A-8198-C06B5C5AA82F}" dt="2024-05-03T07:19:05.157" v="112" actId="478"/>
          <ac:spMkLst>
            <pc:docMk/>
            <pc:sldMk cId="1784902304" sldId="4535"/>
            <ac:spMk id="13" creationId="{A7C2425D-72E6-4FFF-88C1-9BC16A02C591}"/>
          </ac:spMkLst>
        </pc:spChg>
        <pc:spChg chg="del mod">
          <ac:chgData name="Adeel Iqbal" userId="0d3e8424-7e1c-40fb-96d3-5ec11a62c8e3" providerId="ADAL" clId="{B49DAB1A-D7E9-407A-8198-C06B5C5AA82F}" dt="2024-05-03T07:20:25.688" v="125" actId="478"/>
          <ac:spMkLst>
            <pc:docMk/>
            <pc:sldMk cId="1784902304" sldId="4535"/>
            <ac:spMk id="14" creationId="{31D53114-F525-4E5B-B029-33CD0A51C454}"/>
          </ac:spMkLst>
        </pc:spChg>
        <pc:spChg chg="add mod">
          <ac:chgData name="Adeel Iqbal" userId="0d3e8424-7e1c-40fb-96d3-5ec11a62c8e3" providerId="ADAL" clId="{B49DAB1A-D7E9-407A-8198-C06B5C5AA82F}" dt="2024-05-03T07:19:01.958" v="111"/>
          <ac:spMkLst>
            <pc:docMk/>
            <pc:sldMk cId="1784902304" sldId="4535"/>
            <ac:spMk id="16" creationId="{6EB45385-4698-4816-8952-03D4CEACFDE2}"/>
          </ac:spMkLst>
        </pc:spChg>
        <pc:spChg chg="add mod">
          <ac:chgData name="Adeel Iqbal" userId="0d3e8424-7e1c-40fb-96d3-5ec11a62c8e3" providerId="ADAL" clId="{B49DAB1A-D7E9-407A-8198-C06B5C5AA82F}" dt="2024-05-03T07:24:25.259" v="175" actId="20577"/>
          <ac:spMkLst>
            <pc:docMk/>
            <pc:sldMk cId="1784902304" sldId="4535"/>
            <ac:spMk id="17" creationId="{D6D1ACD7-669F-4F0F-8BBD-682DCDC3FFB5}"/>
          </ac:spMkLst>
        </pc:spChg>
        <pc:grpChg chg="add mod ord">
          <ac:chgData name="Adeel Iqbal" userId="0d3e8424-7e1c-40fb-96d3-5ec11a62c8e3" providerId="ADAL" clId="{B49DAB1A-D7E9-407A-8198-C06B5C5AA82F}" dt="2024-05-03T07:18:44.657" v="105" actId="167"/>
          <ac:grpSpMkLst>
            <pc:docMk/>
            <pc:sldMk cId="1784902304" sldId="4535"/>
            <ac:grpSpMk id="2" creationId="{504357AA-4746-498E-8A76-DBFB18039443}"/>
          </ac:grpSpMkLst>
        </pc:grpChg>
        <pc:grpChg chg="add mod ord">
          <ac:chgData name="Adeel Iqbal" userId="0d3e8424-7e1c-40fb-96d3-5ec11a62c8e3" providerId="ADAL" clId="{B49DAB1A-D7E9-407A-8198-C06B5C5AA82F}" dt="2024-05-03T07:20:36.511" v="129" actId="167"/>
          <ac:grpSpMkLst>
            <pc:docMk/>
            <pc:sldMk cId="1784902304" sldId="4535"/>
            <ac:grpSpMk id="9" creationId="{5C3C3F88-5B9D-40BA-A617-069E32C2BDD9}"/>
          </ac:grpSpMkLst>
        </pc:grpChg>
        <pc:picChg chg="del">
          <ac:chgData name="Adeel Iqbal" userId="0d3e8424-7e1c-40fb-96d3-5ec11a62c8e3" providerId="ADAL" clId="{B49DAB1A-D7E9-407A-8198-C06B5C5AA82F}" dt="2024-05-02T13:11:31.725" v="23" actId="478"/>
          <ac:picMkLst>
            <pc:docMk/>
            <pc:sldMk cId="1784902304" sldId="4535"/>
            <ac:picMk id="2" creationId="{391ED953-320C-4A0C-89F8-E399E9684209}"/>
          </ac:picMkLst>
        </pc:picChg>
        <pc:picChg chg="mod">
          <ac:chgData name="Adeel Iqbal" userId="0d3e8424-7e1c-40fb-96d3-5ec11a62c8e3" providerId="ADAL" clId="{B49DAB1A-D7E9-407A-8198-C06B5C5AA82F}" dt="2024-05-03T07:20:33.270" v="128" actId="164"/>
          <ac:picMkLst>
            <pc:docMk/>
            <pc:sldMk cId="1784902304" sldId="4535"/>
            <ac:picMk id="3" creationId="{15ADD0C4-D2AA-4C28-A790-3C67E1E0606E}"/>
          </ac:picMkLst>
        </pc:picChg>
        <pc:picChg chg="add mod ord">
          <ac:chgData name="Adeel Iqbal" userId="0d3e8424-7e1c-40fb-96d3-5ec11a62c8e3" providerId="ADAL" clId="{B49DAB1A-D7E9-407A-8198-C06B5C5AA82F}" dt="2024-05-03T07:20:33.270" v="128" actId="164"/>
          <ac:picMkLst>
            <pc:docMk/>
            <pc:sldMk cId="1784902304" sldId="4535"/>
            <ac:picMk id="7" creationId="{70DD430F-ADC9-4B1A-81C4-247E48ED2601}"/>
          </ac:picMkLst>
        </pc:picChg>
        <pc:picChg chg="add mod">
          <ac:chgData name="Adeel Iqbal" userId="0d3e8424-7e1c-40fb-96d3-5ec11a62c8e3" providerId="ADAL" clId="{B49DAB1A-D7E9-407A-8198-C06B5C5AA82F}" dt="2024-05-03T07:10:57.190" v="97" actId="164"/>
          <ac:picMkLst>
            <pc:docMk/>
            <pc:sldMk cId="1784902304" sldId="4535"/>
            <ac:picMk id="12" creationId="{59CC8201-FF2B-48A9-9FE1-34E1EE747DE1}"/>
          </ac:picMkLst>
        </pc:picChg>
        <pc:picChg chg="add mod">
          <ac:chgData name="Adeel Iqbal" userId="0d3e8424-7e1c-40fb-96d3-5ec11a62c8e3" providerId="ADAL" clId="{B49DAB1A-D7E9-407A-8198-C06B5C5AA82F}" dt="2024-05-03T07:10:57.190" v="97" actId="164"/>
          <ac:picMkLst>
            <pc:docMk/>
            <pc:sldMk cId="1784902304" sldId="4535"/>
            <ac:picMk id="15" creationId="{F8C2B251-2B74-4E0F-896C-81E1B5E90E3D}"/>
          </ac:picMkLst>
        </pc:picChg>
      </pc:sldChg>
      <pc:sldChg chg="addSp delSp modSp">
        <pc:chgData name="Adeel Iqbal" userId="0d3e8424-7e1c-40fb-96d3-5ec11a62c8e3" providerId="ADAL" clId="{B49DAB1A-D7E9-407A-8198-C06B5C5AA82F}" dt="2024-05-03T07:40:58.526" v="427" actId="14100"/>
        <pc:sldMkLst>
          <pc:docMk/>
          <pc:sldMk cId="3834994837" sldId="4537"/>
        </pc:sldMkLst>
        <pc:spChg chg="add mod">
          <ac:chgData name="Adeel Iqbal" userId="0d3e8424-7e1c-40fb-96d3-5ec11a62c8e3" providerId="ADAL" clId="{B49DAB1A-D7E9-407A-8198-C06B5C5AA82F}" dt="2024-05-03T07:24:00.050" v="172" actId="1076"/>
          <ac:spMkLst>
            <pc:docMk/>
            <pc:sldMk cId="3834994837" sldId="4537"/>
            <ac:spMk id="13" creationId="{118534C5-10FF-4F40-8A72-827336460ACA}"/>
          </ac:spMkLst>
        </pc:spChg>
        <pc:spChg chg="add mod">
          <ac:chgData name="Adeel Iqbal" userId="0d3e8424-7e1c-40fb-96d3-5ec11a62c8e3" providerId="ADAL" clId="{B49DAB1A-D7E9-407A-8198-C06B5C5AA82F}" dt="2024-05-03T07:40:58.526" v="427" actId="14100"/>
          <ac:spMkLst>
            <pc:docMk/>
            <pc:sldMk cId="3834994837" sldId="4537"/>
            <ac:spMk id="14" creationId="{C230A26D-37B3-4133-B5D5-BE5810418E7F}"/>
          </ac:spMkLst>
        </pc:spChg>
        <pc:spChg chg="del mod">
          <ac:chgData name="Adeel Iqbal" userId="0d3e8424-7e1c-40fb-96d3-5ec11a62c8e3" providerId="ADAL" clId="{B49DAB1A-D7E9-407A-8198-C06B5C5AA82F}" dt="2024-05-03T07:21:38.414" v="141" actId="478"/>
          <ac:spMkLst>
            <pc:docMk/>
            <pc:sldMk cId="3834994837" sldId="4537"/>
            <ac:spMk id="15" creationId="{FE10A416-40A4-44DF-9F8E-7216806B9286}"/>
          </ac:spMkLst>
        </pc:spChg>
        <pc:spChg chg="del mod">
          <ac:chgData name="Adeel Iqbal" userId="0d3e8424-7e1c-40fb-96d3-5ec11a62c8e3" providerId="ADAL" clId="{B49DAB1A-D7E9-407A-8198-C06B5C5AA82F}" dt="2024-05-03T07:21:55.121" v="147" actId="478"/>
          <ac:spMkLst>
            <pc:docMk/>
            <pc:sldMk cId="3834994837" sldId="4537"/>
            <ac:spMk id="16" creationId="{BB22FDBF-42EB-42B2-AD7A-CC5B2FBC00D6}"/>
          </ac:spMkLst>
        </pc:spChg>
        <pc:grpChg chg="add mod ord">
          <ac:chgData name="Adeel Iqbal" userId="0d3e8424-7e1c-40fb-96d3-5ec11a62c8e3" providerId="ADAL" clId="{B49DAB1A-D7E9-407A-8198-C06B5C5AA82F}" dt="2024-05-03T07:23:37.481" v="169" actId="167"/>
          <ac:grpSpMkLst>
            <pc:docMk/>
            <pc:sldMk cId="3834994837" sldId="4537"/>
            <ac:grpSpMk id="7" creationId="{3612BB2B-F188-4A86-A4B6-503E26B0377C}"/>
          </ac:grpSpMkLst>
        </pc:grpChg>
        <pc:picChg chg="add mod">
          <ac:chgData name="Adeel Iqbal" userId="0d3e8424-7e1c-40fb-96d3-5ec11a62c8e3" providerId="ADAL" clId="{B49DAB1A-D7E9-407A-8198-C06B5C5AA82F}" dt="2024-05-03T07:21:18.462" v="134" actId="164"/>
          <ac:picMkLst>
            <pc:docMk/>
            <pc:sldMk cId="3834994837" sldId="4537"/>
            <ac:picMk id="2" creationId="{B66B2EBF-20DE-4021-AC1E-97C6761FD1B5}"/>
          </ac:picMkLst>
        </pc:picChg>
        <pc:picChg chg="mod">
          <ac:chgData name="Adeel Iqbal" userId="0d3e8424-7e1c-40fb-96d3-5ec11a62c8e3" providerId="ADAL" clId="{B49DAB1A-D7E9-407A-8198-C06B5C5AA82F}" dt="2024-05-03T07:21:18.462" v="134" actId="164"/>
          <ac:picMkLst>
            <pc:docMk/>
            <pc:sldMk cId="3834994837" sldId="4537"/>
            <ac:picMk id="3" creationId="{15ADD0C4-D2AA-4C28-A790-3C67E1E0606E}"/>
          </ac:picMkLst>
        </pc:picChg>
        <pc:picChg chg="del">
          <ac:chgData name="Adeel Iqbal" userId="0d3e8424-7e1c-40fb-96d3-5ec11a62c8e3" providerId="ADAL" clId="{B49DAB1A-D7E9-407A-8198-C06B5C5AA82F}" dt="2024-05-02T13:12:28.020" v="26" actId="478"/>
          <ac:picMkLst>
            <pc:docMk/>
            <pc:sldMk cId="3834994837" sldId="4537"/>
            <ac:picMk id="7" creationId="{F2645220-DE22-4B21-8E3E-89E0B588185C}"/>
          </ac:picMkLst>
        </pc:picChg>
      </pc:sldChg>
      <pc:sldChg chg="addSp delSp modSp">
        <pc:chgData name="Adeel Iqbal" userId="0d3e8424-7e1c-40fb-96d3-5ec11a62c8e3" providerId="ADAL" clId="{B49DAB1A-D7E9-407A-8198-C06B5C5AA82F}" dt="2024-05-03T07:44:37.300" v="461" actId="1076"/>
        <pc:sldMkLst>
          <pc:docMk/>
          <pc:sldMk cId="355599166" sldId="4538"/>
        </pc:sldMkLst>
        <pc:spChg chg="del mod">
          <ac:chgData name="Adeel Iqbal" userId="0d3e8424-7e1c-40fb-96d3-5ec11a62c8e3" providerId="ADAL" clId="{B49DAB1A-D7E9-407A-8198-C06B5C5AA82F}" dt="2024-05-03T07:25:06.559" v="187" actId="478"/>
          <ac:spMkLst>
            <pc:docMk/>
            <pc:sldMk cId="355599166" sldId="4538"/>
            <ac:spMk id="13" creationId="{02C82A5E-3C46-4544-A6DD-479541E04EB4}"/>
          </ac:spMkLst>
        </pc:spChg>
        <pc:spChg chg="del mod">
          <ac:chgData name="Adeel Iqbal" userId="0d3e8424-7e1c-40fb-96d3-5ec11a62c8e3" providerId="ADAL" clId="{B49DAB1A-D7E9-407A-8198-C06B5C5AA82F}" dt="2024-05-03T07:25:06.089" v="186" actId="478"/>
          <ac:spMkLst>
            <pc:docMk/>
            <pc:sldMk cId="355599166" sldId="4538"/>
            <ac:spMk id="14" creationId="{CAB30B21-7BE6-434E-A7CC-73DA007716A7}"/>
          </ac:spMkLst>
        </pc:spChg>
        <pc:spChg chg="add mod">
          <ac:chgData name="Adeel Iqbal" userId="0d3e8424-7e1c-40fb-96d3-5ec11a62c8e3" providerId="ADAL" clId="{B49DAB1A-D7E9-407A-8198-C06B5C5AA82F}" dt="2024-05-03T07:44:34.598" v="460" actId="1076"/>
          <ac:spMkLst>
            <pc:docMk/>
            <pc:sldMk cId="355599166" sldId="4538"/>
            <ac:spMk id="15" creationId="{2056EB5C-BFDD-4191-BD6A-52578BC748FC}"/>
          </ac:spMkLst>
        </pc:spChg>
        <pc:spChg chg="add mod">
          <ac:chgData name="Adeel Iqbal" userId="0d3e8424-7e1c-40fb-96d3-5ec11a62c8e3" providerId="ADAL" clId="{B49DAB1A-D7E9-407A-8198-C06B5C5AA82F}" dt="2024-05-03T07:44:37.300" v="461" actId="1076"/>
          <ac:spMkLst>
            <pc:docMk/>
            <pc:sldMk cId="355599166" sldId="4538"/>
            <ac:spMk id="16" creationId="{4D34F033-B353-4DE2-8C41-64E354B5995A}"/>
          </ac:spMkLst>
        </pc:spChg>
        <pc:grpChg chg="add mod ord">
          <ac:chgData name="Adeel Iqbal" userId="0d3e8424-7e1c-40fb-96d3-5ec11a62c8e3" providerId="ADAL" clId="{B49DAB1A-D7E9-407A-8198-C06B5C5AA82F}" dt="2024-05-03T07:24:36.585" v="177" actId="167"/>
          <ac:grpSpMkLst>
            <pc:docMk/>
            <pc:sldMk cId="355599166" sldId="4538"/>
            <ac:grpSpMk id="7" creationId="{2E665710-8C23-467E-9257-39A536A3C320}"/>
          </ac:grpSpMkLst>
        </pc:grpChg>
        <pc:picChg chg="mod">
          <ac:chgData name="Adeel Iqbal" userId="0d3e8424-7e1c-40fb-96d3-5ec11a62c8e3" providerId="ADAL" clId="{B49DAB1A-D7E9-407A-8198-C06B5C5AA82F}" dt="2024-05-03T07:24:34.445" v="176" actId="164"/>
          <ac:picMkLst>
            <pc:docMk/>
            <pc:sldMk cId="355599166" sldId="4538"/>
            <ac:picMk id="2" creationId="{07EFD294-1AAD-4658-A7D4-0D63E5E9B540}"/>
          </ac:picMkLst>
        </pc:picChg>
        <pc:picChg chg="mod">
          <ac:chgData name="Adeel Iqbal" userId="0d3e8424-7e1c-40fb-96d3-5ec11a62c8e3" providerId="ADAL" clId="{B49DAB1A-D7E9-407A-8198-C06B5C5AA82F}" dt="2024-05-03T07:24:34.445" v="176" actId="164"/>
          <ac:picMkLst>
            <pc:docMk/>
            <pc:sldMk cId="355599166" sldId="4538"/>
            <ac:picMk id="3" creationId="{15ADD0C4-D2AA-4C28-A790-3C67E1E060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A1B1B-405E-4970-A734-A63A92E08A8D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E0146-344A-47E3-8BD9-08D00CE26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1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2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10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0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60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71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468C-2B12-471D-8A3C-2821A9ABB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501D6-38C8-4050-BCC2-9FA47B0CB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4D24F-7489-4B31-8C43-6BDA2336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0B5AD-B8F7-4424-9A76-34169AAB1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B65A-F387-486D-A061-A17184F0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9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F84C-BFF7-40FC-8C5E-39DD6442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4E3C7-37E6-48CC-8CED-7359B54FC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A69AD-A575-41EE-B523-4753185C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D930C-0458-46CF-9A2E-9C30BB88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7C4FD-DBD8-46E1-A632-794A2C91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3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84F95-BC31-49D0-B6BC-21731533A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F5A41-2190-4F87-8893-43B017655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38C68-0071-4EFC-B22D-8AFAAEBD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C678-393E-4619-BBF9-BE298E5E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1F3CB-5E27-41FE-810B-2FD76354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9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0A4C-852B-4338-A152-254E1C80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4F5BC-9AC9-4BE1-836D-229A509A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5B176-A73B-46D7-90F0-B63026E7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9D3EE-714E-471B-8CA5-4FFE2402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9848A-D2AC-40E0-9AE7-36ED02A8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2016-B489-4F34-BD33-EBA15CE4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971A4-48D4-415C-A5A8-6B6942EBD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B962F-4914-4F36-BBE9-D87ED8B3B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0BE7E-5EA3-4D61-957D-CD9180DF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1E175-203B-420A-8743-68C3DD7B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5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0491-6270-49AF-87CD-299372C5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7520-E581-4058-99FE-05C86C372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BC064-3398-4153-BE84-88AF2C0A5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1BA84-A27E-42E7-8E76-9980B6DD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02EC7-0CDB-4F1E-A623-783FE8BF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D0CB0-951E-40D6-9E2A-999F809C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7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6DF7-C948-426B-B193-DAC1853B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F16E0-085F-48EE-9D44-A5E11C29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347C-B027-4DC3-901C-AA572AA23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508F1-C86D-4A06-B2E8-021D7708A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061F7-7E30-404F-B614-44A28D15E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8E9CD-DBA9-4936-892A-3B64E796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C85CD-1A8A-4516-B58F-C528D3CD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81229-A8C7-494A-9A18-3E4BA614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5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EC84-BD3E-41BD-A4C0-75045739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5AA40-8BB9-4231-A2BB-80B72D6C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011BE-9407-485E-AA95-19BB1202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69CFA-9711-41EA-9A66-111A739C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6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9EC2D-6E5A-40B2-BA7C-B370897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FC13C-E38A-41A0-BAFC-2481BC2B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7E5AA-1929-4896-B80B-E921ABFB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5001-AD0F-4792-AAD7-F18FC67A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08AD-0E75-4D35-A20B-688AE9E06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6DCA9-7AD4-4A7D-92B2-CAE599B64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9026F-740E-400A-A0E9-3834F1FD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BA6A2-7B38-4D97-A284-6BC0D30E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55C10-AA91-4900-8DFA-78095134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4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14D8-135F-49ED-87BB-314A1ECF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C27E8-A7B5-41D7-B184-AA72494D8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16588-5B72-46EF-8ECC-0B366A4A3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D59BB-60E0-4BDD-9991-5BE778D2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50454-40DB-4D64-8476-C1A2CDEB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87E80-A204-482E-A001-F2B48E5B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17AAC8-BC6D-4C09-82FA-50414BB4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F52-DF03-485A-BD79-8DF94D632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5B3EA-92A0-4D45-B5D3-FD1EECEC3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02AAD-47C8-4B18-9710-8E479CF4DAF9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EAEE-CC12-41B0-90B9-DF201BD91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69589-F341-4311-8DF0-00F84E09E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85973-42DA-43AC-BFF0-0CE114618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18" Type="http://schemas.openxmlformats.org/officeDocument/2006/relationships/image" Target="../media/image28.png"/><Relationship Id="rId3" Type="http://schemas.openxmlformats.org/officeDocument/2006/relationships/image" Target="../media/image15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19" Type="http://schemas.openxmlformats.org/officeDocument/2006/relationships/image" Target="../media/image29.jpe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08180" y="0"/>
            <a:ext cx="83820" cy="6858000"/>
          </a:xfrm>
          <a:custGeom>
            <a:avLst/>
            <a:gdLst/>
            <a:ahLst/>
            <a:cxnLst/>
            <a:rect l="l" t="t" r="r" b="b"/>
            <a:pathLst>
              <a:path w="83820" h="6858000">
                <a:moveTo>
                  <a:pt x="0" y="6858000"/>
                </a:moveTo>
                <a:lnTo>
                  <a:pt x="83820" y="6858000"/>
                </a:lnTo>
                <a:lnTo>
                  <a:pt x="8382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  <a:path w="83820" h="6858000">
                <a:moveTo>
                  <a:pt x="0" y="6858000"/>
                </a:moveTo>
                <a:lnTo>
                  <a:pt x="83820" y="6858000"/>
                </a:lnTo>
                <a:lnTo>
                  <a:pt x="8382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700">
            <a:solidFill>
              <a:srgbClr val="1267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8848" y="287183"/>
            <a:ext cx="2278510" cy="3480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19955" y="-6350"/>
            <a:ext cx="7378700" cy="6870700"/>
            <a:chOff x="4819955" y="-6350"/>
            <a:chExt cx="7378700" cy="6870700"/>
          </a:xfrm>
        </p:grpSpPr>
        <p:sp>
          <p:nvSpPr>
            <p:cNvPr id="5" name="object 5"/>
            <p:cNvSpPr/>
            <p:nvPr/>
          </p:nvSpPr>
          <p:spPr>
            <a:xfrm>
              <a:off x="12108179" y="0"/>
              <a:ext cx="83820" cy="6858000"/>
            </a:xfrm>
            <a:custGeom>
              <a:avLst/>
              <a:gdLst/>
              <a:ahLst/>
              <a:cxnLst/>
              <a:rect l="l" t="t" r="r" b="b"/>
              <a:pathLst>
                <a:path w="83820" h="6858000">
                  <a:moveTo>
                    <a:pt x="0" y="6858000"/>
                  </a:moveTo>
                  <a:lnTo>
                    <a:pt x="83820" y="6858000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1267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64608" y="0"/>
              <a:ext cx="7327900" cy="6858000"/>
            </a:xfrm>
            <a:custGeom>
              <a:avLst/>
              <a:gdLst/>
              <a:ahLst/>
              <a:cxnLst/>
              <a:rect l="l" t="t" r="r" b="b"/>
              <a:pathLst>
                <a:path w="7327900" h="6858000">
                  <a:moveTo>
                    <a:pt x="7327392" y="0"/>
                  </a:moveTo>
                  <a:lnTo>
                    <a:pt x="2846832" y="0"/>
                  </a:lnTo>
                  <a:lnTo>
                    <a:pt x="2846832" y="4683252"/>
                  </a:lnTo>
                  <a:lnTo>
                    <a:pt x="0" y="4683252"/>
                  </a:lnTo>
                  <a:lnTo>
                    <a:pt x="0" y="6858000"/>
                  </a:lnTo>
                  <a:lnTo>
                    <a:pt x="2846832" y="6858000"/>
                  </a:lnTo>
                  <a:lnTo>
                    <a:pt x="7327392" y="6858000"/>
                  </a:lnTo>
                  <a:lnTo>
                    <a:pt x="7327392" y="0"/>
                  </a:lnTo>
                  <a:close/>
                </a:path>
              </a:pathLst>
            </a:custGeom>
            <a:solidFill>
              <a:srgbClr val="209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7312" y="3453384"/>
              <a:ext cx="4892040" cy="30586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0" y="5242558"/>
              <a:ext cx="1738883" cy="16154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6204" y="5737859"/>
              <a:ext cx="1277111" cy="11201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4712" y="1042416"/>
              <a:ext cx="3087624" cy="24368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0504" y="5138928"/>
              <a:ext cx="1048511" cy="10469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0420" y="3680459"/>
              <a:ext cx="812292" cy="1257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64608" y="3048"/>
              <a:ext cx="5718175" cy="6855459"/>
            </a:xfrm>
            <a:custGeom>
              <a:avLst/>
              <a:gdLst/>
              <a:ahLst/>
              <a:cxnLst/>
              <a:rect l="l" t="t" r="r" b="b"/>
              <a:pathLst>
                <a:path w="5718175" h="6855459">
                  <a:moveTo>
                    <a:pt x="5718047" y="0"/>
                  </a:moveTo>
                  <a:lnTo>
                    <a:pt x="0" y="0"/>
                  </a:lnTo>
                  <a:lnTo>
                    <a:pt x="0" y="6854951"/>
                  </a:lnTo>
                  <a:lnTo>
                    <a:pt x="57180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64608" y="3048"/>
              <a:ext cx="5718175" cy="6855459"/>
            </a:xfrm>
            <a:custGeom>
              <a:avLst/>
              <a:gdLst/>
              <a:ahLst/>
              <a:cxnLst/>
              <a:rect l="l" t="t" r="r" b="b"/>
              <a:pathLst>
                <a:path w="5718175" h="6855459">
                  <a:moveTo>
                    <a:pt x="0" y="0"/>
                  </a:moveTo>
                  <a:lnTo>
                    <a:pt x="5718047" y="0"/>
                  </a:lnTo>
                  <a:lnTo>
                    <a:pt x="0" y="68549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26305" y="0"/>
              <a:ext cx="5756275" cy="6858000"/>
            </a:xfrm>
            <a:custGeom>
              <a:avLst/>
              <a:gdLst/>
              <a:ahLst/>
              <a:cxnLst/>
              <a:rect l="l" t="t" r="r" b="b"/>
              <a:pathLst>
                <a:path w="5756275" h="6858000">
                  <a:moveTo>
                    <a:pt x="5754904" y="0"/>
                  </a:moveTo>
                  <a:lnTo>
                    <a:pt x="5697158" y="0"/>
                  </a:lnTo>
                  <a:lnTo>
                    <a:pt x="0" y="6857996"/>
                  </a:lnTo>
                  <a:lnTo>
                    <a:pt x="59449" y="6857996"/>
                  </a:lnTo>
                  <a:lnTo>
                    <a:pt x="5755970" y="889"/>
                  </a:lnTo>
                  <a:lnTo>
                    <a:pt x="5754904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6305" y="0"/>
              <a:ext cx="5756275" cy="6858000"/>
            </a:xfrm>
            <a:custGeom>
              <a:avLst/>
              <a:gdLst/>
              <a:ahLst/>
              <a:cxnLst/>
              <a:rect l="l" t="t" r="r" b="b"/>
              <a:pathLst>
                <a:path w="5756275" h="6858000">
                  <a:moveTo>
                    <a:pt x="5754904" y="0"/>
                  </a:moveTo>
                  <a:lnTo>
                    <a:pt x="5755970" y="889"/>
                  </a:lnTo>
                  <a:lnTo>
                    <a:pt x="59449" y="6857996"/>
                  </a:lnTo>
                </a:path>
                <a:path w="5756275" h="6858000">
                  <a:moveTo>
                    <a:pt x="0" y="6857996"/>
                  </a:moveTo>
                  <a:lnTo>
                    <a:pt x="5697158" y="0"/>
                  </a:lnTo>
                </a:path>
              </a:pathLst>
            </a:custGeom>
            <a:ln w="12700">
              <a:solidFill>
                <a:srgbClr val="DAE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-28575" y="0"/>
            <a:ext cx="3584575" cy="6886575"/>
            <a:chOff x="-28575" y="0"/>
            <a:chExt cx="3584575" cy="6886575"/>
          </a:xfrm>
        </p:grpSpPr>
        <p:sp>
          <p:nvSpPr>
            <p:cNvPr id="18" name="object 18"/>
            <p:cNvSpPr/>
            <p:nvPr/>
          </p:nvSpPr>
          <p:spPr>
            <a:xfrm>
              <a:off x="0" y="0"/>
              <a:ext cx="0" cy="6855459"/>
            </a:xfrm>
            <a:custGeom>
              <a:avLst/>
              <a:gdLst/>
              <a:ahLst/>
              <a:cxnLst/>
              <a:rect l="l" t="t" r="r" b="b"/>
              <a:pathLst>
                <a:path h="6855459">
                  <a:moveTo>
                    <a:pt x="0" y="0"/>
                  </a:moveTo>
                  <a:lnTo>
                    <a:pt x="0" y="6855091"/>
                  </a:lnTo>
                </a:path>
              </a:pathLst>
            </a:custGeom>
            <a:ln w="57150">
              <a:solidFill>
                <a:srgbClr val="DAE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6850379"/>
              <a:ext cx="835660" cy="7620"/>
            </a:xfrm>
            <a:custGeom>
              <a:avLst/>
              <a:gdLst/>
              <a:ahLst/>
              <a:cxnLst/>
              <a:rect l="l" t="t" r="r" b="b"/>
              <a:pathLst>
                <a:path w="835660" h="7620">
                  <a:moveTo>
                    <a:pt x="835523" y="7618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DAE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627" y="504444"/>
              <a:ext cx="3102864" cy="47548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59740" y="1116330"/>
            <a:ext cx="3018155" cy="8598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We</a:t>
            </a:r>
            <a:r>
              <a:rPr sz="1100" spc="34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aspire</a:t>
            </a:r>
            <a:r>
              <a:rPr sz="1100" spc="35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to</a:t>
            </a:r>
            <a:r>
              <a:rPr sz="1100" spc="35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be</a:t>
            </a:r>
            <a:r>
              <a:rPr sz="1100" spc="34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the</a:t>
            </a:r>
            <a:r>
              <a:rPr sz="1100" spc="33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3C512"/>
                </a:solidFill>
                <a:latin typeface="Bahnschrift"/>
                <a:cs typeface="Bahnschrift"/>
              </a:rPr>
              <a:t>LEADING</a:t>
            </a:r>
            <a:r>
              <a:rPr sz="1100" spc="350" dirty="0">
                <a:solidFill>
                  <a:srgbClr val="F3C512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3C512"/>
                </a:solidFill>
                <a:latin typeface="Bahnschrift"/>
                <a:cs typeface="Bahnschrift"/>
              </a:rPr>
              <a:t>PROVIDERS</a:t>
            </a:r>
            <a:r>
              <a:rPr sz="1100" spc="355" dirty="0">
                <a:solidFill>
                  <a:srgbClr val="F3C512"/>
                </a:solidFill>
                <a:latin typeface="Bahnschrift"/>
                <a:cs typeface="Bahnschrift"/>
              </a:rPr>
              <a:t> </a:t>
            </a:r>
            <a:r>
              <a:rPr sz="1100" spc="-25" dirty="0">
                <a:solidFill>
                  <a:srgbClr val="12679B"/>
                </a:solidFill>
                <a:latin typeface="Bahnschrift"/>
                <a:cs typeface="Bahnschrift"/>
              </a:rPr>
              <a:t>of</a:t>
            </a:r>
            <a:r>
              <a:rPr sz="1100" spc="50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INNOVATIVE</a:t>
            </a:r>
            <a:r>
              <a:rPr sz="1100" spc="250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AND</a:t>
            </a:r>
            <a:r>
              <a:rPr sz="1100" spc="250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IMPACTFUL</a:t>
            </a:r>
            <a:r>
              <a:rPr sz="1100" spc="235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SOLUTIONS</a:t>
            </a:r>
            <a:r>
              <a:rPr sz="1100" spc="254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spc="-20" dirty="0">
                <a:solidFill>
                  <a:srgbClr val="12679B"/>
                </a:solidFill>
                <a:latin typeface="Bahnschrift"/>
                <a:cs typeface="Bahnschrift"/>
              </a:rPr>
              <a:t>that</a:t>
            </a:r>
            <a:r>
              <a:rPr lang="en-US" sz="1100" spc="-20" dirty="0"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solve</a:t>
            </a:r>
            <a:r>
              <a:rPr sz="1100" spc="459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diverse</a:t>
            </a:r>
            <a:r>
              <a:rPr sz="1100" spc="48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and</a:t>
            </a:r>
            <a:r>
              <a:rPr sz="1100" spc="48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complex</a:t>
            </a:r>
            <a:r>
              <a:rPr sz="1100" spc="48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problems</a:t>
            </a:r>
            <a:r>
              <a:rPr sz="1100" spc="484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in</a:t>
            </a:r>
            <a:r>
              <a:rPr sz="1100" spc="47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spc="-25" dirty="0">
                <a:solidFill>
                  <a:srgbClr val="12679B"/>
                </a:solidFill>
                <a:latin typeface="Bahnschrift"/>
                <a:cs typeface="Bahnschrift"/>
              </a:rPr>
              <a:t>the</a:t>
            </a:r>
            <a:r>
              <a:rPr lang="en-US" sz="1100" spc="-25" dirty="0"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DIGITAL</a:t>
            </a:r>
            <a:r>
              <a:rPr sz="1100" spc="250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PAYMENTS</a:t>
            </a:r>
            <a:r>
              <a:rPr sz="1100" spc="254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and</a:t>
            </a:r>
            <a:r>
              <a:rPr sz="1100" spc="23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FINANCIAL</a:t>
            </a:r>
            <a:r>
              <a:rPr sz="1100" spc="240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spc="-10" dirty="0">
                <a:solidFill>
                  <a:srgbClr val="FBBC17"/>
                </a:solidFill>
                <a:latin typeface="Bahnschrift"/>
                <a:cs typeface="Bahnschrift"/>
              </a:rPr>
              <a:t>SERVICES</a:t>
            </a:r>
            <a:r>
              <a:rPr lang="en-US" sz="1100" spc="-10" dirty="0"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Sectors</a:t>
            </a:r>
            <a:r>
              <a:rPr sz="1100" spc="8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the</a:t>
            </a:r>
            <a:r>
              <a:rPr sz="1100" spc="8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World</a:t>
            </a:r>
            <a:r>
              <a:rPr sz="1100" spc="8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spc="-20" dirty="0">
                <a:solidFill>
                  <a:srgbClr val="12679B"/>
                </a:solidFill>
                <a:latin typeface="Bahnschrift"/>
                <a:cs typeface="Bahnschrift"/>
              </a:rPr>
              <a:t>Over.</a:t>
            </a:r>
            <a:endParaRPr sz="1100" dirty="0">
              <a:latin typeface="Bahnschrift"/>
              <a:cs typeface="Bahnschrif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E827DA-F02C-617A-B5DC-69B7C875D67D}"/>
              </a:ext>
            </a:extLst>
          </p:cNvPr>
          <p:cNvSpPr/>
          <p:nvPr/>
        </p:nvSpPr>
        <p:spPr>
          <a:xfrm>
            <a:off x="321700" y="2260854"/>
            <a:ext cx="5123679" cy="29977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800" spc="-130" dirty="0">
                <a:solidFill>
                  <a:srgbClr val="2E5496"/>
                </a:solidFill>
                <a:latin typeface="Bahnschrift"/>
                <a:cs typeface="Microsoft GothicNeo" panose="020B0500000101010101" pitchFamily="34" charset="-127"/>
              </a:rPr>
              <a:t>Open Card Management System</a:t>
            </a:r>
          </a:p>
          <a:p>
            <a:pPr marL="38100">
              <a:spcBef>
                <a:spcPts val="100"/>
              </a:spcBef>
            </a:pPr>
            <a:r>
              <a:rPr lang="en-US" dirty="0">
                <a:solidFill>
                  <a:srgbClr val="FCBD17"/>
                </a:solidFill>
                <a:latin typeface="Bahnschrift" panose="020B0502040204020203" pitchFamily="34" charset="0"/>
              </a:rPr>
              <a:t> Issue &amp; Manage Cards</a:t>
            </a: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latin typeface="Bahnschrift"/>
              <a:cs typeface="Microsoft GothicNeo" panose="020B05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CARD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Bahnschrift Light SemiCondensed" panose="020B0502040204020203" pitchFamily="34" charset="0"/>
              </a:rPr>
              <a:t>Card Life Cycle Management – Upload Batch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CDA203C-6751-490D-B181-2F8785E8BD56}"/>
              </a:ext>
            </a:extLst>
          </p:cNvPr>
          <p:cNvGrpSpPr/>
          <p:nvPr/>
        </p:nvGrpSpPr>
        <p:grpSpPr>
          <a:xfrm>
            <a:off x="2446676" y="250823"/>
            <a:ext cx="10837832" cy="8180207"/>
            <a:chOff x="2713570" y="177282"/>
            <a:chExt cx="10837832" cy="81802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ADD0C4-D2AA-4C28-A790-3C67E1E0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570" y="177282"/>
              <a:ext cx="10837832" cy="818020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B4A87C2-4E16-4863-97CD-1C332ECA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2664" y="1257484"/>
              <a:ext cx="8077200" cy="453390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C04D3-2AB4-4C12-8946-190D11D1A3E8}"/>
              </a:ext>
            </a:extLst>
          </p:cNvPr>
          <p:cNvSpPr/>
          <p:nvPr/>
        </p:nvSpPr>
        <p:spPr>
          <a:xfrm>
            <a:off x="279030" y="1594389"/>
            <a:ext cx="2980612" cy="15100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CMS User will select “Upload File/Batch”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1C0F4B-E140-4DD4-BE6E-B8336C9E7ABC}"/>
              </a:ext>
            </a:extLst>
          </p:cNvPr>
          <p:cNvSpPr/>
          <p:nvPr/>
        </p:nvSpPr>
        <p:spPr>
          <a:xfrm>
            <a:off x="279030" y="3429000"/>
            <a:ext cx="2980612" cy="21727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CMS User will select Batch File, On submission successful records request will be forward to checker for approval of card generation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294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3C3F88-5B9D-40BA-A617-069E32C2BDD9}"/>
              </a:ext>
            </a:extLst>
          </p:cNvPr>
          <p:cNvGrpSpPr/>
          <p:nvPr/>
        </p:nvGrpSpPr>
        <p:grpSpPr>
          <a:xfrm>
            <a:off x="2336631" y="250823"/>
            <a:ext cx="10837832" cy="8180207"/>
            <a:chOff x="2336631" y="250823"/>
            <a:chExt cx="10837832" cy="81802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ADD0C4-D2AA-4C28-A790-3C67E1E0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631" y="250823"/>
              <a:ext cx="10837832" cy="81802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DD430F-ADC9-4B1A-81C4-247E48ED2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3622" y="1327905"/>
              <a:ext cx="7943850" cy="448627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04357AA-4746-498E-8A76-DBFB18039443}"/>
              </a:ext>
            </a:extLst>
          </p:cNvPr>
          <p:cNvGrpSpPr/>
          <p:nvPr/>
        </p:nvGrpSpPr>
        <p:grpSpPr>
          <a:xfrm>
            <a:off x="2407653" y="250823"/>
            <a:ext cx="10837832" cy="8180207"/>
            <a:chOff x="2407653" y="250823"/>
            <a:chExt cx="10837832" cy="81802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CC8201-FF2B-48A9-9FE1-34E1EE74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653" y="250823"/>
              <a:ext cx="10837832" cy="81802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C2B251-2B74-4E0F-896C-81E1B5E90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644" y="1327905"/>
              <a:ext cx="7943850" cy="448627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CARD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Bahnschrift Light SemiCondensed" panose="020B0502040204020203" pitchFamily="34" charset="0"/>
              </a:rPr>
              <a:t>Card Life Cycle Management – Upload Batch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B45385-4698-4816-8952-03D4CEACFDE2}"/>
              </a:ext>
            </a:extLst>
          </p:cNvPr>
          <p:cNvSpPr/>
          <p:nvPr/>
        </p:nvSpPr>
        <p:spPr>
          <a:xfrm>
            <a:off x="186348" y="1650932"/>
            <a:ext cx="2980612" cy="15100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Checker will select any of record with status “Approval Pending” and click on “View Summary” Button.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D1ACD7-669F-4F0F-8BBD-682DCDC3FFB5}"/>
              </a:ext>
            </a:extLst>
          </p:cNvPr>
          <p:cNvSpPr/>
          <p:nvPr/>
        </p:nvSpPr>
        <p:spPr>
          <a:xfrm>
            <a:off x="186348" y="3450710"/>
            <a:ext cx="2980612" cy="291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Checker review records and have following options: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Approved/Reject.</a:t>
            </a: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On approval, system will a start a job and start generating card embossing file for selected batch.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0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612BB2B-F188-4A86-A4B6-503E26B0377C}"/>
              </a:ext>
            </a:extLst>
          </p:cNvPr>
          <p:cNvGrpSpPr/>
          <p:nvPr/>
        </p:nvGrpSpPr>
        <p:grpSpPr>
          <a:xfrm>
            <a:off x="2336631" y="250823"/>
            <a:ext cx="10837832" cy="8180207"/>
            <a:chOff x="2336631" y="250823"/>
            <a:chExt cx="10837832" cy="81802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ADD0C4-D2AA-4C28-A790-3C67E1E0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631" y="250823"/>
              <a:ext cx="10837832" cy="818020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6B2EBF-20DE-4021-AC1E-97C6761F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759" y="1332667"/>
              <a:ext cx="8029575" cy="447675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CARD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Bahnschrift Light SemiCondensed" panose="020B0502040204020203" pitchFamily="34" charset="0"/>
              </a:rPr>
              <a:t>Card Life Cycle Management – Upload Batch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8534C5-10FF-4F40-8A72-827336460ACA}"/>
              </a:ext>
            </a:extLst>
          </p:cNvPr>
          <p:cNvSpPr/>
          <p:nvPr/>
        </p:nvSpPr>
        <p:spPr>
          <a:xfrm>
            <a:off x="186348" y="1469944"/>
            <a:ext cx="2980612" cy="14209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User can select batch file with status “Embossing generated”.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30A26D-37B3-4133-B5D5-BE5810418E7F}"/>
              </a:ext>
            </a:extLst>
          </p:cNvPr>
          <p:cNvSpPr/>
          <p:nvPr/>
        </p:nvSpPr>
        <p:spPr>
          <a:xfrm>
            <a:off x="186348" y="3328738"/>
            <a:ext cx="2980612" cy="33519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12679B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In Batch Feedback Screen, User can choose  Select: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Filtered records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Single record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All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After selecting records, they can choose from the following options: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Ready to dispatch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Failed to emboss</a:t>
            </a:r>
          </a:p>
          <a:p>
            <a:endParaRPr lang="en-US" sz="1600" dirty="0">
              <a:solidFill>
                <a:srgbClr val="12679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9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665710-8C23-467E-9257-39A536A3C320}"/>
              </a:ext>
            </a:extLst>
          </p:cNvPr>
          <p:cNvGrpSpPr/>
          <p:nvPr/>
        </p:nvGrpSpPr>
        <p:grpSpPr>
          <a:xfrm>
            <a:off x="2336631" y="250823"/>
            <a:ext cx="10837832" cy="8180207"/>
            <a:chOff x="2336631" y="250823"/>
            <a:chExt cx="10837832" cy="81802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ADD0C4-D2AA-4C28-A790-3C67E1E0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631" y="250823"/>
              <a:ext cx="10837832" cy="818020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7EFD294-1AAD-4658-A7D4-0D63E5E9B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840" y="1331003"/>
              <a:ext cx="7963317" cy="4483871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CARD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Bahnschrift Light SemiCondensed" panose="020B0502040204020203" pitchFamily="34" charset="0"/>
              </a:rPr>
              <a:t>Card Life Cycle Management – Upload Batch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56EB5C-BFDD-4191-BD6A-52578BC748FC}"/>
              </a:ext>
            </a:extLst>
          </p:cNvPr>
          <p:cNvSpPr/>
          <p:nvPr/>
        </p:nvSpPr>
        <p:spPr>
          <a:xfrm>
            <a:off x="186348" y="1572811"/>
            <a:ext cx="2980612" cy="10443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User can view customer card details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34F033-B353-4DE2-8C41-64E354B5995A}"/>
              </a:ext>
            </a:extLst>
          </p:cNvPr>
          <p:cNvSpPr/>
          <p:nvPr/>
        </p:nvSpPr>
        <p:spPr>
          <a:xfrm>
            <a:off x="186348" y="3051078"/>
            <a:ext cx="2980612" cy="2379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User can change the following: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Customer card details.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Card status.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Card Limit .</a:t>
            </a:r>
          </a:p>
        </p:txBody>
      </p:sp>
    </p:spTree>
    <p:extLst>
      <p:ext uri="{BB962C8B-B14F-4D97-AF65-F5344CB8AC3E}">
        <p14:creationId xmlns:p14="http://schemas.microsoft.com/office/powerpoint/2010/main" val="35559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A6DB9-A70F-497E-8CA6-CF009764299D}"/>
              </a:ext>
            </a:extLst>
          </p:cNvPr>
          <p:cNvGrpSpPr/>
          <p:nvPr/>
        </p:nvGrpSpPr>
        <p:grpSpPr>
          <a:xfrm>
            <a:off x="12046162" y="0"/>
            <a:ext cx="167953" cy="6858000"/>
            <a:chOff x="9397806" y="-1027616"/>
            <a:chExt cx="167953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AA648DC-99CA-4B58-A209-E3C098BE15D8}"/>
                </a:ext>
              </a:extLst>
            </p:cNvPr>
            <p:cNvSpPr/>
            <p:nvPr/>
          </p:nvSpPr>
          <p:spPr>
            <a:xfrm>
              <a:off x="9481783" y="-1027616"/>
              <a:ext cx="83976" cy="6858000"/>
            </a:xfrm>
            <a:prstGeom prst="rect">
              <a:avLst/>
            </a:prstGeom>
            <a:solidFill>
              <a:srgbClr val="12679B"/>
            </a:solidFill>
            <a:ln>
              <a:solidFill>
                <a:srgbClr val="126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06BA6D-DDD2-4973-B345-9E42FDA859B5}"/>
                </a:ext>
              </a:extLst>
            </p:cNvPr>
            <p:cNvSpPr/>
            <p:nvPr/>
          </p:nvSpPr>
          <p:spPr>
            <a:xfrm>
              <a:off x="9397806" y="-1027616"/>
              <a:ext cx="83976" cy="6858000"/>
            </a:xfrm>
            <a:prstGeom prst="rect">
              <a:avLst/>
            </a:prstGeom>
            <a:solidFill>
              <a:srgbClr val="FACB13"/>
            </a:solidFill>
            <a:ln>
              <a:solidFill>
                <a:srgbClr val="FACB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5E2914-EDE3-9843-5657-A45EA2AA31C4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F71E5-20AB-CB69-5AFF-F0E28F9CE075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F7F6B-B444-D688-694E-5F0889AC4127}"/>
              </a:ext>
            </a:extLst>
          </p:cNvPr>
          <p:cNvSpPr txBox="1"/>
          <p:nvPr/>
        </p:nvSpPr>
        <p:spPr>
          <a:xfrm>
            <a:off x="327039" y="606469"/>
            <a:ext cx="816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Paysys </a:t>
            </a:r>
            <a:r>
              <a:rPr lang="en-US" dirty="0">
                <a:solidFill>
                  <a:srgbClr val="4F81BD">
                    <a:lumMod val="50000"/>
                  </a:srgbClr>
                </a:solidFill>
                <a:latin typeface="Bahnschrift Light SemiCondensed" panose="020B0502040204020203" pitchFamily="34" charset="0"/>
              </a:rPr>
              <a:t>Open CMS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0E255-F5EC-CD7F-0812-3254C947DE9F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CD777-EAA3-15AC-20DD-23F40CFB6BAC}"/>
              </a:ext>
            </a:extLst>
          </p:cNvPr>
          <p:cNvSpPr/>
          <p:nvPr/>
        </p:nvSpPr>
        <p:spPr>
          <a:xfrm>
            <a:off x="1170123" y="2802865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4F81BD">
                    <a:lumMod val="75000"/>
                  </a:srgbClr>
                </a:solidFill>
                <a:latin typeface="Bahnschrift" panose="020B0502040204020203" pitchFamily="34" charset="0"/>
              </a:rPr>
              <a:t>OpenCMS</a:t>
            </a:r>
            <a:r>
              <a:rPr lang="en-US" sz="2400" b="1" dirty="0">
                <a:solidFill>
                  <a:srgbClr val="4F81BD">
                    <a:lumMod val="75000"/>
                  </a:srgbClr>
                </a:solidFill>
                <a:latin typeface="Bahnschrift" panose="020B0502040204020203" pitchFamily="34" charset="0"/>
              </a:rPr>
              <a:t> Functionalities</a:t>
            </a:r>
            <a:endParaRPr kumimoji="0" lang="en-PK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1FADC-9A3D-A99C-199D-98C55DC58997}"/>
              </a:ext>
            </a:extLst>
          </p:cNvPr>
          <p:cNvSpPr/>
          <p:nvPr/>
        </p:nvSpPr>
        <p:spPr>
          <a:xfrm>
            <a:off x="465529" y="2802865"/>
            <a:ext cx="554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02</a:t>
            </a:r>
            <a:endParaRPr kumimoji="0" lang="en-PK" sz="2400" b="1" i="0" u="none" strike="noStrike" kern="1200" cap="none" spc="0" normalizeH="0" baseline="0" noProof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3F2024-C279-4D0D-88EE-29349A167E29}"/>
              </a:ext>
            </a:extLst>
          </p:cNvPr>
          <p:cNvSpPr/>
          <p:nvPr/>
        </p:nvSpPr>
        <p:spPr>
          <a:xfrm>
            <a:off x="1170123" y="3509741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4F81BD">
                    <a:lumMod val="75000"/>
                  </a:srgbClr>
                </a:solidFill>
                <a:latin typeface="Bahnschrift" panose="020B0502040204020203" pitchFamily="34" charset="0"/>
              </a:rPr>
              <a:t>OpenCMS</a:t>
            </a:r>
            <a:r>
              <a:rPr lang="en-US" sz="2400" b="1" dirty="0">
                <a:solidFill>
                  <a:srgbClr val="4F81BD">
                    <a:lumMod val="75000"/>
                  </a:srgbClr>
                </a:solidFill>
                <a:latin typeface="Bahnschrift" panose="020B0502040204020203" pitchFamily="34" charset="0"/>
              </a:rPr>
              <a:t> Demo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1CF27E-3681-3F46-79B2-4923C809495B}"/>
              </a:ext>
            </a:extLst>
          </p:cNvPr>
          <p:cNvSpPr/>
          <p:nvPr/>
        </p:nvSpPr>
        <p:spPr>
          <a:xfrm>
            <a:off x="465529" y="3509741"/>
            <a:ext cx="554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03</a:t>
            </a:r>
            <a:endParaRPr kumimoji="0" lang="en-PK" sz="2400" b="1" i="0" u="none" strike="noStrike" kern="1200" cap="none" spc="0" normalizeH="0" baseline="0" noProof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BB708-A88D-E76A-E551-110BBE1F692D}"/>
              </a:ext>
            </a:extLst>
          </p:cNvPr>
          <p:cNvSpPr/>
          <p:nvPr/>
        </p:nvSpPr>
        <p:spPr>
          <a:xfrm>
            <a:off x="1170123" y="4216617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4F81BD">
                    <a:lumMod val="75000"/>
                  </a:srgbClr>
                </a:solidFill>
                <a:latin typeface="Bahnschrift" panose="020B0502040204020203" pitchFamily="34" charset="0"/>
              </a:rPr>
              <a:t>OpenCMS</a:t>
            </a:r>
            <a:r>
              <a:rPr lang="en-US" sz="2400" b="1" dirty="0">
                <a:solidFill>
                  <a:srgbClr val="4F81BD">
                    <a:lumMod val="75000"/>
                  </a:srgbClr>
                </a:solidFill>
                <a:latin typeface="Bahnschrift" panose="020B0502040204020203" pitchFamily="34" charset="0"/>
              </a:rPr>
              <a:t> Case Studies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45D771-F007-D3F9-2D24-AD2E01C9639F}"/>
              </a:ext>
            </a:extLst>
          </p:cNvPr>
          <p:cNvSpPr/>
          <p:nvPr/>
        </p:nvSpPr>
        <p:spPr>
          <a:xfrm>
            <a:off x="465529" y="4216617"/>
            <a:ext cx="554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04</a:t>
            </a:r>
            <a:endParaRPr kumimoji="0" lang="en-PK" sz="2400" b="1" i="0" u="none" strike="noStrike" kern="1200" cap="none" spc="0" normalizeH="0" baseline="0" noProof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ACA6CC-C80B-6E1E-4995-1470DDA38C7A}"/>
              </a:ext>
            </a:extLst>
          </p:cNvPr>
          <p:cNvSpPr/>
          <p:nvPr/>
        </p:nvSpPr>
        <p:spPr>
          <a:xfrm>
            <a:off x="1170123" y="4921102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E49218-F454-E83D-AE19-C64C5FAF537F}"/>
              </a:ext>
            </a:extLst>
          </p:cNvPr>
          <p:cNvSpPr/>
          <p:nvPr/>
        </p:nvSpPr>
        <p:spPr>
          <a:xfrm>
            <a:off x="1170123" y="2096356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Open Card Management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System Overview</a:t>
            </a:r>
            <a:endParaRPr kumimoji="0" lang="en-PK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8AEFE1-CEFC-1574-B684-BB44E5CE3C1C}"/>
              </a:ext>
            </a:extLst>
          </p:cNvPr>
          <p:cNvSpPr/>
          <p:nvPr/>
        </p:nvSpPr>
        <p:spPr>
          <a:xfrm>
            <a:off x="465529" y="2096356"/>
            <a:ext cx="554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01</a:t>
            </a:r>
            <a:endParaRPr kumimoji="0" lang="en-PK" sz="2400" b="1" i="0" u="none" strike="noStrike" kern="1200" cap="none" spc="0" normalizeH="0" baseline="0" noProof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56196AA8-822D-8C4A-F2C3-5FB00F72AC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B1C8D-414B-4144-96F9-85B9CA40B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97" y="1245686"/>
            <a:ext cx="5709553" cy="543503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1249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D97503-60AA-68E3-9CF9-5BA451938430}"/>
              </a:ext>
            </a:extLst>
          </p:cNvPr>
          <p:cNvSpPr/>
          <p:nvPr/>
        </p:nvSpPr>
        <p:spPr>
          <a:xfrm>
            <a:off x="-1" y="0"/>
            <a:ext cx="12192001" cy="6863308"/>
          </a:xfrm>
          <a:prstGeom prst="rect">
            <a:avLst/>
          </a:prstGeom>
          <a:solidFill>
            <a:srgbClr val="101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Bahnschrift" panose="020B0502040204020203" pitchFamily="34" charset="0"/>
              </a:rPr>
              <a:t>CARD MANAGEMENT SYSTEM OVERVIEW &amp; FUNCTIONALITIES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2890D7-1C46-E11F-2D32-6E7B45FC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P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FOR CERISMA</a:t>
            </a:r>
            <a:endParaRPr kumimoji="0" lang="en-PK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object 20">
            <a:extLst>
              <a:ext uri="{FF2B5EF4-FFF2-40B4-BE49-F238E27FC236}">
                <a16:creationId xmlns:a16="http://schemas.microsoft.com/office/drawing/2014/main" id="{5CE0E1FB-A99C-92C4-9AF6-ABB01466D9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1" y="6410695"/>
            <a:ext cx="257452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F337E-340B-4EDB-BEFD-C766ED73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19" y="4569106"/>
            <a:ext cx="735569" cy="6992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33F761-5E02-459C-A303-C0AD2CAC2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10" y="4569106"/>
            <a:ext cx="735569" cy="6824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Card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Open CMS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080B0FE-924E-4823-A707-9602779FC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921" y="1469944"/>
            <a:ext cx="7891802" cy="4216941"/>
          </a:xfrm>
          <a:prstGeom prst="rect">
            <a:avLst/>
          </a:prstGeom>
        </p:spPr>
      </p:pic>
      <p:sp>
        <p:nvSpPr>
          <p:cNvPr id="267" name="Rectangle 47">
            <a:extLst>
              <a:ext uri="{FF2B5EF4-FFF2-40B4-BE49-F238E27FC236}">
                <a16:creationId xmlns:a16="http://schemas.microsoft.com/office/drawing/2014/main" id="{B76C535E-99B2-43C8-A81A-3387736ECC24}"/>
              </a:ext>
            </a:extLst>
          </p:cNvPr>
          <p:cNvSpPr/>
          <p:nvPr/>
        </p:nvSpPr>
        <p:spPr>
          <a:xfrm>
            <a:off x="0" y="1162167"/>
            <a:ext cx="4162480" cy="569583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268" name="Picture 4" descr="Logo  Description automatically generated">
            <a:extLst>
              <a:ext uri="{FF2B5EF4-FFF2-40B4-BE49-F238E27FC236}">
                <a16:creationId xmlns:a16="http://schemas.microsoft.com/office/drawing/2014/main" id="{EE06CF91-8758-45C9-98F6-B5CF7E7F58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116" b="26115"/>
          <a:stretch>
            <a:fillRect/>
          </a:stretch>
        </p:blipFill>
        <p:spPr>
          <a:xfrm>
            <a:off x="0" y="1280460"/>
            <a:ext cx="2574387" cy="77674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3B220EE-27E2-4590-89E4-9E4316455C31}"/>
              </a:ext>
            </a:extLst>
          </p:cNvPr>
          <p:cNvSpPr/>
          <p:nvPr/>
        </p:nvSpPr>
        <p:spPr>
          <a:xfrm>
            <a:off x="295045" y="1756353"/>
            <a:ext cx="37448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Bahnschrift" panose="020B0502040204020203" pitchFamily="34" charset="0"/>
              </a:rPr>
            </a:br>
            <a:r>
              <a:rPr lang="en-US" dirty="0">
                <a:solidFill>
                  <a:srgbClr val="12679B"/>
                </a:solidFill>
                <a:latin typeface="Bahnschrift" panose="020B0502040204020203" pitchFamily="34" charset="0"/>
              </a:rPr>
              <a:t>Easily issue both debit and prepaid cards with </a:t>
            </a:r>
            <a:r>
              <a:rPr lang="en-US" dirty="0">
                <a:solidFill>
                  <a:srgbClr val="FCBD17"/>
                </a:solidFill>
                <a:latin typeface="Bahnschrift" panose="020B0502040204020203" pitchFamily="34" charset="0"/>
              </a:rPr>
              <a:t>EMV Contactless</a:t>
            </a:r>
            <a:r>
              <a:rPr lang="en-US" dirty="0">
                <a:latin typeface="Bahnschrift" panose="020B0502040204020203" pitchFamily="34" charset="0"/>
              </a:rPr>
              <a:t>, </a:t>
            </a:r>
            <a:r>
              <a:rPr lang="en-US" dirty="0">
                <a:solidFill>
                  <a:srgbClr val="FCBD17"/>
                </a:solidFill>
                <a:latin typeface="Bahnschrift" panose="020B0502040204020203" pitchFamily="34" charset="0"/>
              </a:rPr>
              <a:t>Contact Chip</a:t>
            </a:r>
            <a:r>
              <a:rPr lang="en-US" dirty="0">
                <a:latin typeface="Bahnschrift" panose="020B0502040204020203" pitchFamily="34" charset="0"/>
              </a:rPr>
              <a:t>, </a:t>
            </a:r>
            <a:r>
              <a:rPr lang="en-US" dirty="0">
                <a:solidFill>
                  <a:srgbClr val="12679B"/>
                </a:solidFill>
                <a:latin typeface="Bahnschrift" panose="020B0502040204020203" pitchFamily="34" charset="0"/>
              </a:rPr>
              <a:t>and magnetic-stripe capabilities. Whether </a:t>
            </a:r>
            <a:r>
              <a:rPr lang="en-US" dirty="0">
                <a:solidFill>
                  <a:srgbClr val="FCBD17"/>
                </a:solidFill>
                <a:latin typeface="Bahnschrift" panose="020B0502040204020203" pitchFamily="34" charset="0"/>
              </a:rPr>
              <a:t>bulk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>
                <a:solidFill>
                  <a:srgbClr val="12679B"/>
                </a:solidFill>
                <a:latin typeface="Bahnschrift" panose="020B0502040204020203" pitchFamily="34" charset="0"/>
              </a:rPr>
              <a:t>or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>
                <a:solidFill>
                  <a:srgbClr val="FCBD17"/>
                </a:solidFill>
                <a:latin typeface="Bahnschrift" panose="020B0502040204020203" pitchFamily="34" charset="0"/>
              </a:rPr>
              <a:t>individual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>
                <a:solidFill>
                  <a:srgbClr val="12679B"/>
                </a:solidFill>
                <a:latin typeface="Bahnschrift" panose="020B0502040204020203" pitchFamily="34" charset="0"/>
              </a:rPr>
              <a:t>issuance, our intuitive UI streamlines the process. </a:t>
            </a:r>
          </a:p>
          <a:p>
            <a:r>
              <a:rPr lang="en-US" dirty="0">
                <a:solidFill>
                  <a:srgbClr val="12679B"/>
                </a:solidFill>
                <a:latin typeface="Bahnschrift" panose="020B0502040204020203" pitchFamily="34" charset="0"/>
              </a:rPr>
              <a:t>Just add client details, and their personalized card is good to go!</a:t>
            </a:r>
          </a:p>
        </p:txBody>
      </p:sp>
      <p:sp>
        <p:nvSpPr>
          <p:cNvPr id="281" name="Rectangle 64">
            <a:extLst>
              <a:ext uri="{FF2B5EF4-FFF2-40B4-BE49-F238E27FC236}">
                <a16:creationId xmlns:a16="http://schemas.microsoft.com/office/drawing/2014/main" id="{C79B4637-51DB-4E31-989D-F6521D914770}"/>
              </a:ext>
            </a:extLst>
          </p:cNvPr>
          <p:cNvSpPr/>
          <p:nvPr/>
        </p:nvSpPr>
        <p:spPr>
          <a:xfrm>
            <a:off x="-311930" y="5345757"/>
            <a:ext cx="2424113" cy="192360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dirty="0">
                <a:solidFill>
                  <a:schemeClr val="accent1"/>
                </a:solidFill>
                <a:latin typeface="Bahnschrift" panose="020B0502040204020203" pitchFamily="34" charset="0"/>
                <a:ea typeface="PT Sans" panose="020B0503020203020204" pitchFamily="34" charset="0"/>
              </a:rPr>
              <a:t>Hosted</a:t>
            </a:r>
          </a:p>
        </p:txBody>
      </p:sp>
      <p:sp>
        <p:nvSpPr>
          <p:cNvPr id="282" name="Rectangle 65">
            <a:extLst>
              <a:ext uri="{FF2B5EF4-FFF2-40B4-BE49-F238E27FC236}">
                <a16:creationId xmlns:a16="http://schemas.microsoft.com/office/drawing/2014/main" id="{E35B4481-F19D-4750-8D9E-6339FF5911F8}"/>
              </a:ext>
            </a:extLst>
          </p:cNvPr>
          <p:cNvSpPr/>
          <p:nvPr/>
        </p:nvSpPr>
        <p:spPr>
          <a:xfrm>
            <a:off x="81441" y="5587569"/>
            <a:ext cx="1642056" cy="769441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400" dirty="0">
                <a:latin typeface="Bahnschrift Light" panose="020B0502040204020203" pitchFamily="34" charset="0"/>
                <a:ea typeface="PT Sans" panose="020B0503020203020204" pitchFamily="34" charset="0"/>
              </a:rPr>
              <a:t>Our Card Management System is offered as a hosted service</a:t>
            </a:r>
          </a:p>
        </p:txBody>
      </p:sp>
      <p:sp>
        <p:nvSpPr>
          <p:cNvPr id="283" name="Rectangle 64">
            <a:extLst>
              <a:ext uri="{FF2B5EF4-FFF2-40B4-BE49-F238E27FC236}">
                <a16:creationId xmlns:a16="http://schemas.microsoft.com/office/drawing/2014/main" id="{96D7EC72-EFE6-4E3C-BDB9-44E3FCEAE47E}"/>
              </a:ext>
            </a:extLst>
          </p:cNvPr>
          <p:cNvSpPr/>
          <p:nvPr/>
        </p:nvSpPr>
        <p:spPr>
          <a:xfrm>
            <a:off x="1872569" y="5318755"/>
            <a:ext cx="2424113" cy="192360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dirty="0">
                <a:solidFill>
                  <a:schemeClr val="accent1"/>
                </a:solidFill>
                <a:latin typeface="Bahnschrift" panose="020B0502040204020203" pitchFamily="34" charset="0"/>
                <a:ea typeface="PT Sans" panose="020B0503020203020204" pitchFamily="34" charset="0"/>
              </a:rPr>
              <a:t>Flexible</a:t>
            </a:r>
          </a:p>
        </p:txBody>
      </p:sp>
      <p:sp>
        <p:nvSpPr>
          <p:cNvPr id="284" name="Rectangle 65">
            <a:extLst>
              <a:ext uri="{FF2B5EF4-FFF2-40B4-BE49-F238E27FC236}">
                <a16:creationId xmlns:a16="http://schemas.microsoft.com/office/drawing/2014/main" id="{F683463F-9878-453E-A15B-A5E62E7172EE}"/>
              </a:ext>
            </a:extLst>
          </p:cNvPr>
          <p:cNvSpPr/>
          <p:nvPr/>
        </p:nvSpPr>
        <p:spPr>
          <a:xfrm>
            <a:off x="2038206" y="5533886"/>
            <a:ext cx="2149437" cy="961802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400" dirty="0">
                <a:latin typeface="Bahnschrift Light" panose="020B0502040204020203" pitchFamily="34" charset="0"/>
                <a:ea typeface="PT Sans" panose="020B0503020203020204" pitchFamily="34" charset="0"/>
              </a:rPr>
              <a:t>Can be easily integrated with authorization systems (Core Banking Systems, CRM etc.) via APIs</a:t>
            </a:r>
          </a:p>
        </p:txBody>
      </p:sp>
    </p:spTree>
    <p:extLst>
      <p:ext uri="{BB962C8B-B14F-4D97-AF65-F5344CB8AC3E}">
        <p14:creationId xmlns:p14="http://schemas.microsoft.com/office/powerpoint/2010/main" val="195422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 descr="A phone with a check mark and a box&#10;&#10;Description automatically generated">
            <a:extLst>
              <a:ext uri="{FF2B5EF4-FFF2-40B4-BE49-F238E27FC236}">
                <a16:creationId xmlns:a16="http://schemas.microsoft.com/office/drawing/2014/main" id="{25995842-1197-0174-8628-04B3B3EF1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44" y="5469487"/>
            <a:ext cx="775597" cy="6463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Card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Bahnschrift Light SemiCondensed" panose="020B0502040204020203" pitchFamily="34" charset="0"/>
              </a:rPr>
              <a:t>Card Management System Functionalities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DCC7E54-B1D1-5F20-D941-19CAD2CF4B15}"/>
              </a:ext>
            </a:extLst>
          </p:cNvPr>
          <p:cNvGrpSpPr/>
          <p:nvPr/>
        </p:nvGrpSpPr>
        <p:grpSpPr>
          <a:xfrm>
            <a:off x="3461408" y="2210356"/>
            <a:ext cx="5411087" cy="2865201"/>
            <a:chOff x="468499" y="1334918"/>
            <a:chExt cx="5411087" cy="28652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33034E-94DF-4402-C582-31A39001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468499" y="1334918"/>
              <a:ext cx="5411087" cy="28652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07C4936-C613-7604-5D37-3BE27089B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016" y="1604799"/>
              <a:ext cx="668253" cy="668253"/>
            </a:xfrm>
            <a:prstGeom prst="rect">
              <a:avLst/>
            </a:prstGeom>
          </p:spPr>
        </p:pic>
        <p:pic>
          <p:nvPicPr>
            <p:cNvPr id="14" name="Picture 1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3C71DD1-34E5-6830-1E20-FE43E2C1E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38" y="2131373"/>
              <a:ext cx="1038898" cy="10388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48D62E-4132-04F1-6FCA-89AD3E862AE5}"/>
                </a:ext>
              </a:extLst>
            </p:cNvPr>
            <p:cNvSpPr txBox="1"/>
            <p:nvPr/>
          </p:nvSpPr>
          <p:spPr>
            <a:xfrm>
              <a:off x="846306" y="3033270"/>
              <a:ext cx="4815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pc="60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2205  4701  5900  8843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889B90-A8CC-2783-BD13-B6393E9BFE66}"/>
                </a:ext>
              </a:extLst>
            </p:cNvPr>
            <p:cNvSpPr txBox="1"/>
            <p:nvPr/>
          </p:nvSpPr>
          <p:spPr>
            <a:xfrm>
              <a:off x="4885102" y="2447495"/>
              <a:ext cx="994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Bahnschrift" panose="020B0502040204020203" pitchFamily="34" charset="0"/>
                </a:rPr>
                <a:t>titanium</a:t>
              </a:r>
            </a:p>
            <a:p>
              <a:r>
                <a:rPr lang="en-US" sz="1400">
                  <a:latin typeface="Bahnschrift" panose="020B0502040204020203" pitchFamily="34" charset="0"/>
                </a:rPr>
                <a:t>Debit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BF4DCF-7288-2515-6E97-A1F7D59ECF08}"/>
                </a:ext>
              </a:extLst>
            </p:cNvPr>
            <p:cNvSpPr txBox="1"/>
            <p:nvPr/>
          </p:nvSpPr>
          <p:spPr>
            <a:xfrm>
              <a:off x="867293" y="3478195"/>
              <a:ext cx="4961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Bahnschrift" panose="020B0502040204020203" pitchFamily="34" charset="0"/>
                </a:rPr>
                <a:t>VALID</a:t>
              </a:r>
            </a:p>
            <a:p>
              <a:r>
                <a:rPr lang="en-US" sz="800">
                  <a:latin typeface="Bahnschrift" panose="020B0502040204020203" pitchFamily="34" charset="0"/>
                </a:rPr>
                <a:t>FROM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79343A-98C9-74AB-A787-BBE02E7641B5}"/>
                </a:ext>
              </a:extLst>
            </p:cNvPr>
            <p:cNvSpPr txBox="1"/>
            <p:nvPr/>
          </p:nvSpPr>
          <p:spPr>
            <a:xfrm>
              <a:off x="2038094" y="3478195"/>
              <a:ext cx="4961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Bahnschrift" panose="020B0502040204020203" pitchFamily="34" charset="0"/>
                </a:rPr>
                <a:t>UNTIL</a:t>
              </a:r>
            </a:p>
            <a:p>
              <a:r>
                <a:rPr lang="en-US" sz="800">
                  <a:latin typeface="Bahnschrift" panose="020B0502040204020203" pitchFamily="34" charset="0"/>
                </a:rPr>
                <a:t>END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82CA4D-4A5F-04A4-AC2B-84E9D11E0776}"/>
                </a:ext>
              </a:extLst>
            </p:cNvPr>
            <p:cNvSpPr txBox="1"/>
            <p:nvPr/>
          </p:nvSpPr>
          <p:spPr>
            <a:xfrm>
              <a:off x="1243919" y="3455788"/>
              <a:ext cx="70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Bahnschrift" panose="020B0502040204020203" pitchFamily="34" charset="0"/>
                </a:rPr>
                <a:t>11/23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5D1F80-55D7-A4B8-3A7C-7E2BC7C4F673}"/>
                </a:ext>
              </a:extLst>
            </p:cNvPr>
            <p:cNvSpPr txBox="1"/>
            <p:nvPr/>
          </p:nvSpPr>
          <p:spPr>
            <a:xfrm>
              <a:off x="2415570" y="3455788"/>
              <a:ext cx="70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Bahnschrift" panose="020B0502040204020203" pitchFamily="34" charset="0"/>
                </a:rPr>
                <a:t>11/28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A16F93-6136-0874-69A8-3BE953BD7282}"/>
                </a:ext>
              </a:extLst>
            </p:cNvPr>
            <p:cNvSpPr txBox="1"/>
            <p:nvPr/>
          </p:nvSpPr>
          <p:spPr>
            <a:xfrm>
              <a:off x="842315" y="3816749"/>
              <a:ext cx="30487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pc="300" dirty="0">
                  <a:latin typeface="Bahnschrift" panose="020B0502040204020203" pitchFamily="34" charset="0"/>
                </a:rPr>
                <a:t>ADEEL IQBAL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FD3FD3-A0E6-55E5-9CCE-15A7E488DCDF}"/>
              </a:ext>
            </a:extLst>
          </p:cNvPr>
          <p:cNvCxnSpPr>
            <a:cxnSpLocks/>
          </p:cNvCxnSpPr>
          <p:nvPr/>
        </p:nvCxnSpPr>
        <p:spPr>
          <a:xfrm>
            <a:off x="2821327" y="2305293"/>
            <a:ext cx="6400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967C55-8E74-F1C0-914E-9929CC57F716}"/>
              </a:ext>
            </a:extLst>
          </p:cNvPr>
          <p:cNvSpPr txBox="1"/>
          <p:nvPr/>
        </p:nvSpPr>
        <p:spPr>
          <a:xfrm>
            <a:off x="758170" y="2120627"/>
            <a:ext cx="24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Card Customization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EEF3B1-69D8-C42D-73E5-B44C54A0195F}"/>
              </a:ext>
            </a:extLst>
          </p:cNvPr>
          <p:cNvSpPr txBox="1"/>
          <p:nvPr/>
        </p:nvSpPr>
        <p:spPr>
          <a:xfrm>
            <a:off x="1163018" y="3129348"/>
            <a:ext cx="156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Card Life Cycle </a:t>
            </a:r>
          </a:p>
          <a:p>
            <a:r>
              <a:rPr lang="en-US">
                <a:latin typeface="Bahnschrift Light SemiCondensed" panose="020B0502040204020203" pitchFamily="34" charset="0"/>
              </a:rPr>
              <a:t>Management</a:t>
            </a:r>
          </a:p>
        </p:txBody>
      </p:sp>
      <p:pic>
        <p:nvPicPr>
          <p:cNvPr id="48" name="Picture 47" descr="A picture containing icon&#10;&#10;Description automatically generated">
            <a:extLst>
              <a:ext uri="{FF2B5EF4-FFF2-40B4-BE49-F238E27FC236}">
                <a16:creationId xmlns:a16="http://schemas.microsoft.com/office/drawing/2014/main" id="{946478E4-5948-A892-0FAB-EB9450A58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3" y="1730694"/>
            <a:ext cx="959321" cy="959321"/>
          </a:xfrm>
          <a:prstGeom prst="rect">
            <a:avLst/>
          </a:prstGeom>
        </p:spPr>
      </p:pic>
      <p:pic>
        <p:nvPicPr>
          <p:cNvPr id="50" name="Picture 49" descr="A black and white icons of credit cards&#10;&#10;Description automatically generated">
            <a:extLst>
              <a:ext uri="{FF2B5EF4-FFF2-40B4-BE49-F238E27FC236}">
                <a16:creationId xmlns:a16="http://schemas.microsoft.com/office/drawing/2014/main" id="{685ACCD4-FEB5-3344-6DD8-D84FB6768B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5" y="3078746"/>
            <a:ext cx="689983" cy="689983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625A1D-0809-7E93-AD75-A3155759E252}"/>
              </a:ext>
            </a:extLst>
          </p:cNvPr>
          <p:cNvCxnSpPr>
            <a:cxnSpLocks/>
          </p:cNvCxnSpPr>
          <p:nvPr/>
        </p:nvCxnSpPr>
        <p:spPr>
          <a:xfrm>
            <a:off x="2779832" y="4836650"/>
            <a:ext cx="6400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FA8DB89-A4CC-96A9-F137-A1AE59675A46}"/>
              </a:ext>
            </a:extLst>
          </p:cNvPr>
          <p:cNvSpPr txBox="1"/>
          <p:nvPr/>
        </p:nvSpPr>
        <p:spPr>
          <a:xfrm>
            <a:off x="743505" y="4451761"/>
            <a:ext cx="245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Monitoring Dashboard</a:t>
            </a:r>
          </a:p>
          <a:p>
            <a:r>
              <a:rPr lang="en-US">
                <a:latin typeface="Bahnschrift Light SemiCondensed" panose="020B0502040204020203" pitchFamily="34" charset="0"/>
              </a:rPr>
              <a:t>&amp; Reporting</a:t>
            </a:r>
          </a:p>
        </p:txBody>
      </p:sp>
      <p:pic>
        <p:nvPicPr>
          <p:cNvPr id="55" name="Picture 54" descr="A cartoon of a phone with graphs and a meter&#10;&#10;Description automatically generated with medium confidence">
            <a:extLst>
              <a:ext uri="{FF2B5EF4-FFF2-40B4-BE49-F238E27FC236}">
                <a16:creationId xmlns:a16="http://schemas.microsoft.com/office/drawing/2014/main" id="{2F1F79F0-CC87-122A-68CD-29466DD87D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5" y="4430825"/>
            <a:ext cx="571154" cy="57115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06C271-22B3-F171-D975-7EF7F6E2FA0C}"/>
              </a:ext>
            </a:extLst>
          </p:cNvPr>
          <p:cNvCxnSpPr>
            <a:cxnSpLocks/>
          </p:cNvCxnSpPr>
          <p:nvPr/>
        </p:nvCxnSpPr>
        <p:spPr>
          <a:xfrm>
            <a:off x="8912850" y="2388867"/>
            <a:ext cx="6400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696C6D1-80DC-1D7F-032A-894DDDB9656B}"/>
              </a:ext>
            </a:extLst>
          </p:cNvPr>
          <p:cNvCxnSpPr>
            <a:cxnSpLocks/>
          </p:cNvCxnSpPr>
          <p:nvPr/>
        </p:nvCxnSpPr>
        <p:spPr>
          <a:xfrm>
            <a:off x="8912850" y="3642956"/>
            <a:ext cx="6400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3DB358A-C019-D407-2ADB-A049E0F807A0}"/>
              </a:ext>
            </a:extLst>
          </p:cNvPr>
          <p:cNvCxnSpPr>
            <a:cxnSpLocks/>
          </p:cNvCxnSpPr>
          <p:nvPr/>
        </p:nvCxnSpPr>
        <p:spPr>
          <a:xfrm>
            <a:off x="8928183" y="4861464"/>
            <a:ext cx="6400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59E1952-C8DE-5F4A-9155-C9A8B721C863}"/>
              </a:ext>
            </a:extLst>
          </p:cNvPr>
          <p:cNvSpPr txBox="1"/>
          <p:nvPr/>
        </p:nvSpPr>
        <p:spPr>
          <a:xfrm>
            <a:off x="9501046" y="2119670"/>
            <a:ext cx="245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 Card &amp; Pin </a:t>
            </a:r>
          </a:p>
          <a:p>
            <a:r>
              <a:rPr lang="en-US">
                <a:latin typeface="Bahnschrift Light SemiCondensed" panose="020B0502040204020203" pitchFamily="34" charset="0"/>
              </a:rPr>
              <a:t>Authentication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791635-0B22-AA34-AD8D-DE14DC207DBA}"/>
              </a:ext>
            </a:extLst>
          </p:cNvPr>
          <p:cNvSpPr txBox="1"/>
          <p:nvPr/>
        </p:nvSpPr>
        <p:spPr>
          <a:xfrm>
            <a:off x="9568263" y="3322933"/>
            <a:ext cx="245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Card Control, </a:t>
            </a:r>
          </a:p>
          <a:p>
            <a:r>
              <a:rPr lang="en-US">
                <a:latin typeface="Bahnschrift Light SemiCondensed" panose="020B0502040204020203" pitchFamily="34" charset="0"/>
              </a:rPr>
              <a:t>Fee &amp; Limit Mgmt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28BCCA-B0F8-02D5-90B8-64E939098E97}"/>
              </a:ext>
            </a:extLst>
          </p:cNvPr>
          <p:cNvSpPr txBox="1"/>
          <p:nvPr/>
        </p:nvSpPr>
        <p:spPr>
          <a:xfrm>
            <a:off x="9505218" y="4651984"/>
            <a:ext cx="245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 Product Definition</a:t>
            </a:r>
          </a:p>
          <a:p>
            <a:r>
              <a:rPr lang="en-US">
                <a:latin typeface="Bahnschrift Light SemiCondensed" panose="020B0502040204020203" pitchFamily="34" charset="0"/>
              </a:rPr>
              <a:t>&amp; Handles all </a:t>
            </a:r>
            <a:r>
              <a:rPr lang="en-US" err="1">
                <a:latin typeface="Bahnschrift Light SemiCondensed" panose="020B0502040204020203" pitchFamily="34" charset="0"/>
              </a:rPr>
              <a:t>Txn</a:t>
            </a:r>
            <a:r>
              <a:rPr lang="en-US">
                <a:latin typeface="Bahnschrift Light SemiCondensed" panose="020B0502040204020203" pitchFamily="34" charset="0"/>
              </a:rPr>
              <a:t> </a:t>
            </a:r>
          </a:p>
          <a:p>
            <a:r>
              <a:rPr lang="en-US">
                <a:latin typeface="Bahnschrift Light SemiCondensed" panose="020B0502040204020203" pitchFamily="34" charset="0"/>
              </a:rPr>
              <a:t>(Full ACS, Partial ACS and No ACS)</a:t>
            </a:r>
          </a:p>
        </p:txBody>
      </p:sp>
      <p:pic>
        <p:nvPicPr>
          <p:cNvPr id="63" name="Picture 62" descr="A blue line drawing of a login page and a shield&#10;&#10;Description automatically generated">
            <a:extLst>
              <a:ext uri="{FF2B5EF4-FFF2-40B4-BE49-F238E27FC236}">
                <a16:creationId xmlns:a16="http://schemas.microsoft.com/office/drawing/2014/main" id="{FAA2BB60-10BE-CF4C-BEDE-DD22F3AE71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759" y="2109038"/>
            <a:ext cx="741494" cy="741494"/>
          </a:xfrm>
          <a:prstGeom prst="rect">
            <a:avLst/>
          </a:prstGeom>
        </p:spPr>
      </p:pic>
      <p:pic>
        <p:nvPicPr>
          <p:cNvPr id="65" name="Picture 64" descr="A smartphone with a security screen&#10;&#10;Description automatically generated with medium confidence">
            <a:extLst>
              <a:ext uri="{FF2B5EF4-FFF2-40B4-BE49-F238E27FC236}">
                <a16:creationId xmlns:a16="http://schemas.microsoft.com/office/drawing/2014/main" id="{A0EA1C7D-1DF9-5008-4A50-9DA43B3D33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353" y="3195320"/>
            <a:ext cx="706412" cy="728787"/>
          </a:xfrm>
          <a:prstGeom prst="rect">
            <a:avLst/>
          </a:prstGeom>
        </p:spPr>
      </p:pic>
      <p:pic>
        <p:nvPicPr>
          <p:cNvPr id="71" name="Picture 70" descr="A logo of a cube network&#10;&#10;Description automatically generated">
            <a:extLst>
              <a:ext uri="{FF2B5EF4-FFF2-40B4-BE49-F238E27FC236}">
                <a16:creationId xmlns:a16="http://schemas.microsoft.com/office/drawing/2014/main" id="{F4909512-47B2-4B75-B32D-8A3DBB1E06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701" y="4637200"/>
            <a:ext cx="726302" cy="641212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E00F79C-50C8-B313-D06E-00CB2BF9E556}"/>
              </a:ext>
            </a:extLst>
          </p:cNvPr>
          <p:cNvCxnSpPr>
            <a:cxnSpLocks/>
          </p:cNvCxnSpPr>
          <p:nvPr/>
        </p:nvCxnSpPr>
        <p:spPr>
          <a:xfrm flipV="1">
            <a:off x="4026282" y="1730694"/>
            <a:ext cx="0" cy="4120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A computer security system with a padlock and a credit card&#10;&#10;Description automatically generated">
            <a:extLst>
              <a:ext uri="{FF2B5EF4-FFF2-40B4-BE49-F238E27FC236}">
                <a16:creationId xmlns:a16="http://schemas.microsoft.com/office/drawing/2014/main" id="{BA590155-882D-BBCD-D202-F67B578D25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13" y="1342703"/>
            <a:ext cx="726864" cy="92410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B282A8B-89BC-5A83-CFDB-2786C5E192B3}"/>
              </a:ext>
            </a:extLst>
          </p:cNvPr>
          <p:cNvSpPr txBox="1"/>
          <p:nvPr/>
        </p:nvSpPr>
        <p:spPr>
          <a:xfrm>
            <a:off x="2903813" y="1273703"/>
            <a:ext cx="24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          ACS 3DS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A54AE6-4887-E1DD-EAF5-E2ED78B891AB}"/>
              </a:ext>
            </a:extLst>
          </p:cNvPr>
          <p:cNvCxnSpPr>
            <a:cxnSpLocks/>
          </p:cNvCxnSpPr>
          <p:nvPr/>
        </p:nvCxnSpPr>
        <p:spPr>
          <a:xfrm flipV="1">
            <a:off x="5921439" y="1762308"/>
            <a:ext cx="0" cy="4120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D91EB64-68ED-9591-47F6-DB0A42BD393F}"/>
              </a:ext>
            </a:extLst>
          </p:cNvPr>
          <p:cNvSpPr txBox="1"/>
          <p:nvPr/>
        </p:nvSpPr>
        <p:spPr>
          <a:xfrm>
            <a:off x="4942646" y="1237711"/>
            <a:ext cx="24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Notification/Alert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655FFF-EC83-B073-2AB8-43ECDA485C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3366" y="1643035"/>
            <a:ext cx="544912" cy="544912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604CBDD-1B61-0106-6361-C6B0C94BBA02}"/>
              </a:ext>
            </a:extLst>
          </p:cNvPr>
          <p:cNvCxnSpPr>
            <a:cxnSpLocks/>
          </p:cNvCxnSpPr>
          <p:nvPr/>
        </p:nvCxnSpPr>
        <p:spPr>
          <a:xfrm flipV="1">
            <a:off x="8144416" y="1775892"/>
            <a:ext cx="0" cy="4120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0ABDBBD-DA4F-D1B7-A77B-C8A8EB285B3B}"/>
              </a:ext>
            </a:extLst>
          </p:cNvPr>
          <p:cNvSpPr txBox="1"/>
          <p:nvPr/>
        </p:nvSpPr>
        <p:spPr>
          <a:xfrm>
            <a:off x="7147361" y="1285278"/>
            <a:ext cx="24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Scheme Gateway</a:t>
            </a:r>
          </a:p>
        </p:txBody>
      </p:sp>
      <p:pic>
        <p:nvPicPr>
          <p:cNvPr id="85" name="Picture 4" descr="Visa logo in transparent PNG and vectorized SVG formats">
            <a:extLst>
              <a:ext uri="{FF2B5EF4-FFF2-40B4-BE49-F238E27FC236}">
                <a16:creationId xmlns:a16="http://schemas.microsoft.com/office/drawing/2014/main" id="{24FF862D-999D-F04C-9A4E-5B4D0D1E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09" y="1697777"/>
            <a:ext cx="556665" cy="18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A red and yellow circle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7FF4277-C996-5441-D145-9873CFD46EB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43"/>
          <a:stretch/>
        </p:blipFill>
        <p:spPr>
          <a:xfrm>
            <a:off x="8220299" y="1902510"/>
            <a:ext cx="440879" cy="266506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76C0F7F-1597-962F-41E3-D53DAFB3B219}"/>
              </a:ext>
            </a:extLst>
          </p:cNvPr>
          <p:cNvCxnSpPr>
            <a:cxnSpLocks/>
          </p:cNvCxnSpPr>
          <p:nvPr/>
        </p:nvCxnSpPr>
        <p:spPr>
          <a:xfrm flipV="1">
            <a:off x="3993812" y="5143165"/>
            <a:ext cx="0" cy="4120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F4F527E-B813-9707-EA02-3CB31F68D4BF}"/>
              </a:ext>
            </a:extLst>
          </p:cNvPr>
          <p:cNvCxnSpPr>
            <a:cxnSpLocks/>
          </p:cNvCxnSpPr>
          <p:nvPr/>
        </p:nvCxnSpPr>
        <p:spPr>
          <a:xfrm flipV="1">
            <a:off x="5938393" y="5144943"/>
            <a:ext cx="0" cy="4120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E282765-8C7D-C49C-092F-CDAAFC7A79A8}"/>
              </a:ext>
            </a:extLst>
          </p:cNvPr>
          <p:cNvCxnSpPr>
            <a:cxnSpLocks/>
          </p:cNvCxnSpPr>
          <p:nvPr/>
        </p:nvCxnSpPr>
        <p:spPr>
          <a:xfrm flipV="1">
            <a:off x="8144416" y="5143164"/>
            <a:ext cx="0" cy="4120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975E031-D108-EF39-37EC-8B629CAD75F2}"/>
              </a:ext>
            </a:extLst>
          </p:cNvPr>
          <p:cNvSpPr txBox="1"/>
          <p:nvPr/>
        </p:nvSpPr>
        <p:spPr>
          <a:xfrm>
            <a:off x="2903813" y="5492396"/>
            <a:ext cx="245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 SemiCondensed" panose="020B0502040204020203" pitchFamily="34" charset="0"/>
              </a:rPr>
              <a:t>Corporate </a:t>
            </a:r>
          </a:p>
          <a:p>
            <a:pPr algn="ctr"/>
            <a:r>
              <a:rPr lang="en-US" dirty="0">
                <a:latin typeface="Bahnschrift Light SemiCondensed" panose="020B0502040204020203" pitchFamily="34" charset="0"/>
              </a:rPr>
              <a:t>Management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8F9577-6622-92DF-CEE4-2F122479CB87}"/>
              </a:ext>
            </a:extLst>
          </p:cNvPr>
          <p:cNvSpPr txBox="1"/>
          <p:nvPr/>
        </p:nvSpPr>
        <p:spPr>
          <a:xfrm>
            <a:off x="4693547" y="5506905"/>
            <a:ext cx="245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 SemiCondensed" panose="020B0502040204020203" pitchFamily="34" charset="0"/>
              </a:rPr>
              <a:t>        Point/Fund Transfer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        &amp; Top Up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8FBB270-2619-E36A-F1BA-2ABB8FA7251B}"/>
              </a:ext>
            </a:extLst>
          </p:cNvPr>
          <p:cNvSpPr txBox="1"/>
          <p:nvPr/>
        </p:nvSpPr>
        <p:spPr>
          <a:xfrm>
            <a:off x="6992407" y="5563100"/>
            <a:ext cx="24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hnschrift Light SemiCondensed" panose="020B0502040204020203" pitchFamily="34" charset="0"/>
              </a:rPr>
              <a:t> 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91AD53-F907-A842-55A3-ECA8328AAFE0}"/>
              </a:ext>
            </a:extLst>
          </p:cNvPr>
          <p:cNvSpPr txBox="1"/>
          <p:nvPr/>
        </p:nvSpPr>
        <p:spPr>
          <a:xfrm>
            <a:off x="6992407" y="5588137"/>
            <a:ext cx="24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 SemiCondensed" panose="020B0502040204020203" pitchFamily="34" charset="0"/>
              </a:rPr>
              <a:t>             EMV Certified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C3824E1-D15F-45CF-AE4D-8CEFBA0B2533}"/>
              </a:ext>
            </a:extLst>
          </p:cNvPr>
          <p:cNvCxnSpPr>
            <a:cxnSpLocks/>
          </p:cNvCxnSpPr>
          <p:nvPr/>
        </p:nvCxnSpPr>
        <p:spPr>
          <a:xfrm>
            <a:off x="2799209" y="3507308"/>
            <a:ext cx="64008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logo of a company&#10;&#10;Description automatically generated">
            <a:extLst>
              <a:ext uri="{FF2B5EF4-FFF2-40B4-BE49-F238E27FC236}">
                <a16:creationId xmlns:a16="http://schemas.microsoft.com/office/drawing/2014/main" id="{AB186F77-9827-876D-EA63-BC88700FAD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16" y="5927665"/>
            <a:ext cx="1013039" cy="395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9F47AA-98E9-49FB-91EA-33DB8EF946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19249" y="5492396"/>
            <a:ext cx="5524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1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D97503-60AA-68E3-9CF9-5BA451938430}"/>
              </a:ext>
            </a:extLst>
          </p:cNvPr>
          <p:cNvSpPr/>
          <p:nvPr/>
        </p:nvSpPr>
        <p:spPr>
          <a:xfrm>
            <a:off x="-1" y="0"/>
            <a:ext cx="12192001" cy="6863308"/>
          </a:xfrm>
          <a:prstGeom prst="rect">
            <a:avLst/>
          </a:prstGeom>
          <a:solidFill>
            <a:srgbClr val="101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Bahnschrift" panose="020B0502040204020203" pitchFamily="34" charset="0"/>
              </a:rPr>
              <a:t>CARD MANAGEMENT SYSTEM DEMO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2890D7-1C46-E11F-2D32-6E7B45FC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P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FOR CERISMA</a:t>
            </a:r>
            <a:endParaRPr kumimoji="0" lang="en-PK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object 20">
            <a:extLst>
              <a:ext uri="{FF2B5EF4-FFF2-40B4-BE49-F238E27FC236}">
                <a16:creationId xmlns:a16="http://schemas.microsoft.com/office/drawing/2014/main" id="{5CE0E1FB-A99C-92C4-9AF6-ABB01466D9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1" y="6410695"/>
            <a:ext cx="257452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7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39A7C26-E958-4B30-AB07-A7943F4375A5}"/>
              </a:ext>
            </a:extLst>
          </p:cNvPr>
          <p:cNvSpPr/>
          <p:nvPr/>
        </p:nvSpPr>
        <p:spPr>
          <a:xfrm>
            <a:off x="6191004" y="1168056"/>
            <a:ext cx="2980612" cy="32441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Bahnschrift" panose="020B0502040204020203" pitchFamily="34" charset="0"/>
              </a:rPr>
              <a:t>Debit Card Management</a:t>
            </a:r>
          </a:p>
          <a:p>
            <a:endParaRPr lang="en-US" sz="16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Effortlessly manage your debit card with features like: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Activate/Deactivate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Viewing card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Enable/Disable online transactions Update card limits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PIN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Card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Card Management System Demo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pic>
        <p:nvPicPr>
          <p:cNvPr id="66" name="Picture 65" descr="A black and white cell phone&#10;&#10;Description automatically generated">
            <a:extLst>
              <a:ext uri="{FF2B5EF4-FFF2-40B4-BE49-F238E27FC236}">
                <a16:creationId xmlns:a16="http://schemas.microsoft.com/office/drawing/2014/main" id="{EE9FA18F-E6F7-4D14-8A8D-9B88D0F44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74" y="1100023"/>
            <a:ext cx="2691715" cy="5681819"/>
          </a:xfrm>
          <a:prstGeom prst="rect">
            <a:avLst/>
          </a:prstGeom>
        </p:spPr>
      </p:pic>
      <p:pic>
        <p:nvPicPr>
          <p:cNvPr id="69" name="Picture 68" descr="A black and white cell phone&#10;&#10;Description automatically generated">
            <a:extLst>
              <a:ext uri="{FF2B5EF4-FFF2-40B4-BE49-F238E27FC236}">
                <a16:creationId xmlns:a16="http://schemas.microsoft.com/office/drawing/2014/main" id="{2E6585BE-6DF1-4C52-BC20-1AA547474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283" y="950830"/>
            <a:ext cx="2762394" cy="583101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543A978-E34C-47CB-8E0D-AC1EA38DE87C}"/>
              </a:ext>
            </a:extLst>
          </p:cNvPr>
          <p:cNvSpPr/>
          <p:nvPr/>
        </p:nvSpPr>
        <p:spPr>
          <a:xfrm>
            <a:off x="4673642" y="4526242"/>
            <a:ext cx="2833077" cy="2674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40" name="Create card final">
            <a:hlinkClick r:id="" action="ppaction://media"/>
            <a:extLst>
              <a:ext uri="{FF2B5EF4-FFF2-40B4-BE49-F238E27FC236}">
                <a16:creationId xmlns:a16="http://schemas.microsoft.com/office/drawing/2014/main" id="{BD29F88C-530B-4DCB-BB4C-B67742FF0F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9546" r="10293"/>
          <a:stretch/>
        </p:blipFill>
        <p:spPr>
          <a:xfrm>
            <a:off x="591400" y="1531687"/>
            <a:ext cx="2407163" cy="4818490"/>
          </a:xfrm>
          <a:prstGeom prst="rect">
            <a:avLst/>
          </a:prstGeom>
        </p:spPr>
      </p:pic>
      <p:pic>
        <p:nvPicPr>
          <p:cNvPr id="41" name="Debit card management final">
            <a:hlinkClick r:id="" action="ppaction://media"/>
            <a:extLst>
              <a:ext uri="{FF2B5EF4-FFF2-40B4-BE49-F238E27FC236}">
                <a16:creationId xmlns:a16="http://schemas.microsoft.com/office/drawing/2014/main" id="{B1D4B53B-F60E-44EF-954B-4671BA89B6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37288" r="37317"/>
          <a:stretch/>
        </p:blipFill>
        <p:spPr>
          <a:xfrm>
            <a:off x="9351805" y="1396200"/>
            <a:ext cx="2499217" cy="4953977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42848BF-66C1-4FAB-854C-0A3B07BE360F}"/>
              </a:ext>
            </a:extLst>
          </p:cNvPr>
          <p:cNvSpPr/>
          <p:nvPr/>
        </p:nvSpPr>
        <p:spPr>
          <a:xfrm>
            <a:off x="3246563" y="1193562"/>
            <a:ext cx="2789786" cy="32441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Bahnschrift" panose="020B0502040204020203" pitchFamily="34" charset="0"/>
              </a:rPr>
              <a:t>Create Debit Card</a:t>
            </a:r>
          </a:p>
          <a:p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Experience the simplicity of generating a debit card within the app:</a:t>
            </a:r>
          </a:p>
          <a:p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Generate PIN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Enabling secure online transactions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Instantly.</a:t>
            </a:r>
          </a:p>
        </p:txBody>
      </p:sp>
    </p:spTree>
    <p:extLst>
      <p:ext uri="{BB962C8B-B14F-4D97-AF65-F5344CB8AC3E}">
        <p14:creationId xmlns:p14="http://schemas.microsoft.com/office/powerpoint/2010/main" val="310919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75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50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CARD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Bahnschrift Light SemiCondensed" panose="020B0502040204020203" pitchFamily="34" charset="0"/>
              </a:rPr>
              <a:t>HCE/Tokenization Demo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pic>
        <p:nvPicPr>
          <p:cNvPr id="3" name="HCE tokenization final">
            <a:hlinkClick r:id="" action="ppaction://media"/>
            <a:extLst>
              <a:ext uri="{FF2B5EF4-FFF2-40B4-BE49-F238E27FC236}">
                <a16:creationId xmlns:a16="http://schemas.microsoft.com/office/drawing/2014/main" id="{1BBF9294-64F4-4347-ADD2-C140983FA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0673" y="1225117"/>
            <a:ext cx="9173374" cy="516002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D272E7-7483-4F30-AEA4-A0AD41F332DC}"/>
              </a:ext>
            </a:extLst>
          </p:cNvPr>
          <p:cNvSpPr/>
          <p:nvPr/>
        </p:nvSpPr>
        <p:spPr>
          <a:xfrm>
            <a:off x="83976" y="1442533"/>
            <a:ext cx="2650346" cy="47765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HCE/Tokenization</a:t>
            </a:r>
          </a:p>
          <a:p>
            <a:endParaRPr lang="en-US" sz="14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Simplified Transactions: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Tap smartphone for payments.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Enhanced Security: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Replace card details with unique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Convenience: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Seamless payments with smartphones.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Compatibility: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Widely adopted across POS terminals.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Future-Proof: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Adaptable to evolving technology trends.</a:t>
            </a:r>
          </a:p>
        </p:txBody>
      </p:sp>
    </p:spTree>
    <p:extLst>
      <p:ext uri="{BB962C8B-B14F-4D97-AF65-F5344CB8AC3E}">
        <p14:creationId xmlns:p14="http://schemas.microsoft.com/office/powerpoint/2010/main" val="426447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D97503-60AA-68E3-9CF9-5BA451938430}"/>
              </a:ext>
            </a:extLst>
          </p:cNvPr>
          <p:cNvSpPr/>
          <p:nvPr/>
        </p:nvSpPr>
        <p:spPr>
          <a:xfrm>
            <a:off x="-1" y="0"/>
            <a:ext cx="12192001" cy="6863308"/>
          </a:xfrm>
          <a:prstGeom prst="rect">
            <a:avLst/>
          </a:prstGeom>
          <a:solidFill>
            <a:srgbClr val="101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Bahnschrift" panose="020B0502040204020203" pitchFamily="34" charset="0"/>
              </a:rPr>
              <a:t>CARD MANAGEMENT SYSTEM BACK OFFICE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2890D7-1C46-E11F-2D32-6E7B45FC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P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FOR CERISMA</a:t>
            </a:r>
            <a:endParaRPr kumimoji="0" lang="en-PK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object 20">
            <a:extLst>
              <a:ext uri="{FF2B5EF4-FFF2-40B4-BE49-F238E27FC236}">
                <a16:creationId xmlns:a16="http://schemas.microsoft.com/office/drawing/2014/main" id="{5CE0E1FB-A99C-92C4-9AF6-ABB01466D9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1" y="6410695"/>
            <a:ext cx="257452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feadb61-7511-4916-9bd4-3f983062165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7D1E17A3949C4686E2B106BEA3A1FD" ma:contentTypeVersion="16" ma:contentTypeDescription="Create a new document." ma:contentTypeScope="" ma:versionID="16f646f2f6be67fee504cb8034bb1a1a">
  <xsd:schema xmlns:xsd="http://www.w3.org/2001/XMLSchema" xmlns:xs="http://www.w3.org/2001/XMLSchema" xmlns:p="http://schemas.microsoft.com/office/2006/metadata/properties" xmlns:ns3="8feadb61-7511-4916-9bd4-3f9830621651" xmlns:ns4="9daa3ddf-d94c-4709-89fc-d489efb4eb2a" targetNamespace="http://schemas.microsoft.com/office/2006/metadata/properties" ma:root="true" ma:fieldsID="40682aa10b4a1a72da95e72de47b9ab3" ns3:_="" ns4:_="">
    <xsd:import namespace="8feadb61-7511-4916-9bd4-3f9830621651"/>
    <xsd:import namespace="9daa3ddf-d94c-4709-89fc-d489efb4eb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eadb61-7511-4916-9bd4-3f98306216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a3ddf-d94c-4709-89fc-d489efb4eb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91FC1B-F8BB-4551-87E9-66D87E7248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D2747-E037-4F55-927D-6149B2EABE72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8feadb61-7511-4916-9bd4-3f983062165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9daa3ddf-d94c-4709-89fc-d489efb4eb2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E6757A1-DE34-4236-B8BD-F24F40665F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eadb61-7511-4916-9bd4-3f9830621651"/>
    <ds:schemaRef ds:uri="9daa3ddf-d94c-4709-89fc-d489efb4eb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558</Words>
  <Application>Microsoft Office PowerPoint</Application>
  <PresentationFormat>Widescreen</PresentationFormat>
  <Paragraphs>129</Paragraphs>
  <Slides>13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Microsoft GothicNeo</vt:lpstr>
      <vt:lpstr>Arial</vt:lpstr>
      <vt:lpstr>Arial Unicode MS</vt:lpstr>
      <vt:lpstr>Bahnschrift</vt:lpstr>
      <vt:lpstr>Bahnschrift Light</vt:lpstr>
      <vt:lpstr>Bahnschrift Light SemiCondensed</vt:lpstr>
      <vt:lpstr>Bahnschrift SemiBold SemiConden</vt:lpstr>
      <vt:lpstr>Calibri</vt:lpstr>
      <vt:lpstr>Calibri Light</vt:lpstr>
      <vt:lpstr>PT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Adeel Iqbal</dc:creator>
  <cp:lastModifiedBy>Adeel Iqbal</cp:lastModifiedBy>
  <cp:revision>24</cp:revision>
  <dcterms:created xsi:type="dcterms:W3CDTF">2024-04-26T06:31:08Z</dcterms:created>
  <dcterms:modified xsi:type="dcterms:W3CDTF">2024-05-13T22:28:45Z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0x010100927D1E17A3949C4686E2B106BEA3A1FD</vt:lpwstr>
  </property>
</Properties>
</file>